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9"/>
  </p:notesMasterIdLst>
  <p:handoutMasterIdLst>
    <p:handoutMasterId r:id="rId10"/>
  </p:handoutMasterIdLst>
  <p:sldIdLst>
    <p:sldId id="256" r:id="rId5"/>
    <p:sldId id="262" r:id="rId6"/>
    <p:sldId id="257" r:id="rId7"/>
    <p:sldId id="264" r:id="rId8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Добро пожаловать!" id="{E75E278A-FF0E-49A4-B170-79828D63BBAD}">
          <p14:sldIdLst>
            <p14:sldId id="256"/>
          </p14:sldIdLst>
        </p14:section>
        <p14:section name="Разрабатывайте, впечатляйте, работайте вместе" id="{B9B51309-D148-4332-87C2-07BE32FBCA3B}">
          <p14:sldIdLst>
            <p14:sldId id="262"/>
            <p14:sldId id="257"/>
            <p14:sldId id="264"/>
          </p14:sldIdLst>
        </p14:section>
        <p14:section name="Дополнительные сведения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280" autoAdjust="0"/>
  </p:normalViewPr>
  <p:slideViewPr>
    <p:cSldViewPr snapToGrid="0">
      <p:cViewPr varScale="1">
        <p:scale>
          <a:sx n="55" d="100"/>
          <a:sy n="55" d="100"/>
        </p:scale>
        <p:origin x="-84" y="-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ke Test User" userId="SID-0" providerId="Test" clId="FakeClientId"/>
    <pc:docChg chg="undo custSel modSld modMainMaster modNotesMaster modHandout">
      <pc:chgData name="Fake Test User" userId="SID-0" providerId="Test" clId="FakeClientId" dt="2019-08-07T02:27:27.864" v="75" actId="790"/>
      <pc:docMkLst>
        <pc:docMk/>
      </pc:docMkLst>
      <pc:sldChg chg="modSp mod modNotes">
        <pc:chgData name="Fake Test User" userId="SID-0" providerId="Test" clId="FakeClientId" dt="2019-08-06T10:58:08.319" v="30" actId="790"/>
        <pc:sldMkLst>
          <pc:docMk/>
          <pc:sldMk cId="2471807738" sldId="256"/>
        </pc:sldMkLst>
        <pc:spChg chg="mod">
          <ac:chgData name="Fake Test User" userId="SID-0" providerId="Test" clId="FakeClientId" dt="2019-08-06T10:58:08.319" v="30" actId="790"/>
          <ac:spMkLst>
            <pc:docMk/>
            <pc:sldMk cId="2471807738" sldId="256"/>
            <ac:spMk id="2" creationId="{00000000-0000-0000-0000-000000000000}"/>
          </ac:spMkLst>
        </pc:spChg>
        <pc:spChg chg="mod">
          <ac:chgData name="Fake Test User" userId="SID-0" providerId="Test" clId="FakeClientId" dt="2019-08-06T10:58:08.319" v="30" actId="790"/>
          <ac:spMkLst>
            <pc:docMk/>
            <pc:sldMk cId="2471807738" sldId="256"/>
            <ac:spMk id="3" creationId="{00000000-0000-0000-0000-000000000000}"/>
          </ac:spMkLst>
        </pc:spChg>
      </pc:sldChg>
      <pc:sldChg chg="modSp mod modNotes">
        <pc:chgData name="Fake Test User" userId="SID-0" providerId="Test" clId="FakeClientId" dt="2019-08-07T02:26:51.257" v="74" actId="1036"/>
        <pc:sldMkLst>
          <pc:docMk/>
          <pc:sldMk cId="1328676004" sldId="257"/>
        </pc:sldMkLst>
        <pc:spChg chg="mod">
          <ac:chgData name="Fake Test User" userId="SID-0" providerId="Test" clId="FakeClientId" dt="2019-08-06T10:57:48.910" v="27" actId="790"/>
          <ac:spMkLst>
            <pc:docMk/>
            <pc:sldMk cId="1328676004" sldId="257"/>
            <ac:spMk id="2" creationId="{00000000-0000-0000-0000-000000000000}"/>
          </ac:spMkLst>
        </pc:spChg>
        <pc:spChg chg="mod">
          <ac:chgData name="Fake Test User" userId="SID-0" providerId="Test" clId="FakeClientId" dt="2019-08-06T11:00:00.581" v="40" actId="14100"/>
          <ac:spMkLst>
            <pc:docMk/>
            <pc:sldMk cId="1328676004" sldId="257"/>
            <ac:spMk id="3" creationId="{00000000-0000-0000-0000-000000000000}"/>
          </ac:spMkLst>
        </pc:spChg>
        <pc:picChg chg="mod">
          <ac:chgData name="Fake Test User" userId="SID-0" providerId="Test" clId="FakeClientId" dt="2019-08-07T02:26:43.617" v="72" actId="1035"/>
          <ac:picMkLst>
            <pc:docMk/>
            <pc:sldMk cId="1328676004" sldId="257"/>
            <ac:picMk id="6" creationId="{00000000-0000-0000-0000-000000000000}"/>
          </ac:picMkLst>
        </pc:picChg>
        <pc:picChg chg="mod">
          <ac:chgData name="Fake Test User" userId="SID-0" providerId="Test" clId="FakeClientId" dt="2019-08-06T11:00:29.767" v="41" actId="14826"/>
          <ac:picMkLst>
            <pc:docMk/>
            <pc:sldMk cId="1328676004" sldId="257"/>
            <ac:picMk id="7" creationId="{00000000-0000-0000-0000-000000000000}"/>
          </ac:picMkLst>
        </pc:picChg>
        <pc:picChg chg="mod">
          <ac:chgData name="Fake Test User" userId="SID-0" providerId="Test" clId="FakeClientId" dt="2019-08-07T02:26:51.257" v="74" actId="1036"/>
          <ac:picMkLst>
            <pc:docMk/>
            <pc:sldMk cId="1328676004" sldId="257"/>
            <ac:picMk id="9" creationId="{00000000-0000-0000-0000-000000000000}"/>
          </ac:picMkLst>
        </pc:picChg>
        <pc:picChg chg="mod">
          <ac:chgData name="Fake Test User" userId="SID-0" providerId="Test" clId="FakeClientId" dt="2019-08-06T11:00:49.781" v="42" actId="14826"/>
          <ac:picMkLst>
            <pc:docMk/>
            <pc:sldMk cId="1328676004" sldId="257"/>
            <ac:picMk id="11" creationId="{00000000-0000-0000-0000-000000000000}"/>
          </ac:picMkLst>
        </pc:picChg>
      </pc:sldChg>
      <pc:sldChg chg="modSp mod modNotes">
        <pc:chgData name="Fake Test User" userId="SID-0" providerId="Test" clId="FakeClientId" dt="2019-08-06T10:59:35.146" v="33" actId="14826"/>
        <pc:sldMkLst>
          <pc:docMk/>
          <pc:sldMk cId="2090733893" sldId="262"/>
        </pc:sldMkLst>
        <pc:spChg chg="mod">
          <ac:chgData name="Fake Test User" userId="SID-0" providerId="Test" clId="FakeClientId" dt="2019-08-06T10:57:43.598" v="26" actId="790"/>
          <ac:spMkLst>
            <pc:docMk/>
            <pc:sldMk cId="2090733893" sldId="262"/>
            <ac:spMk id="2" creationId="{00000000-0000-0000-0000-000000000000}"/>
          </ac:spMkLst>
        </pc:spChg>
        <pc:spChg chg="mod">
          <ac:chgData name="Fake Test User" userId="SID-0" providerId="Test" clId="FakeClientId" dt="2019-08-06T10:57:43.598" v="26" actId="790"/>
          <ac:spMkLst>
            <pc:docMk/>
            <pc:sldMk cId="2090733893" sldId="262"/>
            <ac:spMk id="3" creationId="{00000000-0000-0000-0000-000000000000}"/>
          </ac:spMkLst>
        </pc:spChg>
        <pc:picChg chg="mod">
          <ac:chgData name="Fake Test User" userId="SID-0" providerId="Test" clId="FakeClientId" dt="2019-08-06T10:59:16.100" v="32" actId="14826"/>
          <ac:picMkLst>
            <pc:docMk/>
            <pc:sldMk cId="2090733893" sldId="262"/>
            <ac:picMk id="4" creationId="{00000000-0000-0000-0000-000000000000}"/>
          </ac:picMkLst>
        </pc:picChg>
        <pc:picChg chg="mod">
          <ac:chgData name="Fake Test User" userId="SID-0" providerId="Test" clId="FakeClientId" dt="2019-08-06T10:59:35.146" v="33" actId="14826"/>
          <ac:picMkLst>
            <pc:docMk/>
            <pc:sldMk cId="2090733893" sldId="262"/>
            <ac:picMk id="5" creationId="{00000000-0000-0000-0000-000000000000}"/>
          </ac:picMkLst>
        </pc:picChg>
        <pc:picChg chg="mod">
          <ac:chgData name="Fake Test User" userId="SID-0" providerId="Test" clId="FakeClientId" dt="2019-08-06T10:58:59.835" v="31" actId="14826"/>
          <ac:picMkLst>
            <pc:docMk/>
            <pc:sldMk cId="2090733893" sldId="262"/>
            <ac:picMk id="6" creationId="{00000000-0000-0000-0000-000000000000}"/>
          </ac:picMkLst>
        </pc:picChg>
      </pc:sldChg>
      <pc:sldChg chg="modSp mod modNotes">
        <pc:chgData name="Fake Test User" userId="SID-0" providerId="Test" clId="FakeClientId" dt="2019-08-07T02:27:27.864" v="75" actId="790"/>
        <pc:sldMkLst>
          <pc:docMk/>
          <pc:sldMk cId="2317502127" sldId="263"/>
        </pc:sldMkLst>
        <pc:spChg chg="mod">
          <ac:chgData name="Fake Test User" userId="SID-0" providerId="Test" clId="FakeClientId" dt="2019-08-06T10:58:02.882" v="29" actId="790"/>
          <ac:spMkLst>
            <pc:docMk/>
            <pc:sldMk cId="2317502127" sldId="263"/>
            <ac:spMk id="2" creationId="{00000000-0000-0000-0000-000000000000}"/>
          </ac:spMkLst>
        </pc:spChg>
        <pc:spChg chg="mod">
          <ac:chgData name="Fake Test User" userId="SID-0" providerId="Test" clId="FakeClientId" dt="2019-08-07T02:21:10.668" v="58" actId="14100"/>
          <ac:spMkLst>
            <pc:docMk/>
            <pc:sldMk cId="2317502127" sldId="263"/>
            <ac:spMk id="3" creationId="{00000000-0000-0000-0000-000000000000}"/>
          </ac:spMkLst>
        </pc:spChg>
        <pc:spChg chg="mod">
          <ac:chgData name="Fake Test User" userId="SID-0" providerId="Test" clId="FakeClientId" dt="2019-08-06T10:58:02.882" v="29" actId="790"/>
          <ac:spMkLst>
            <pc:docMk/>
            <pc:sldMk cId="2317502127" sldId="263"/>
            <ac:spMk id="4" creationId="{00000000-0000-0000-0000-000000000000}"/>
          </ac:spMkLst>
        </pc:spChg>
        <pc:spChg chg="mod">
          <ac:chgData name="Fake Test User" userId="SID-0" providerId="Test" clId="FakeClientId" dt="2019-08-07T02:25:30.731" v="61"/>
          <ac:spMkLst>
            <pc:docMk/>
            <pc:sldMk cId="2317502127" sldId="263"/>
            <ac:spMk id="8" creationId="{00000000-0000-0000-0000-000000000000}"/>
          </ac:spMkLst>
        </pc:spChg>
        <pc:spChg chg="mod">
          <ac:chgData name="Fake Test User" userId="SID-0" providerId="Test" clId="FakeClientId" dt="2019-08-07T02:25:58.979" v="63"/>
          <ac:spMkLst>
            <pc:docMk/>
            <pc:sldMk cId="2317502127" sldId="263"/>
            <ac:spMk id="9" creationId="{00000000-0000-0000-0000-000000000000}"/>
          </ac:spMkLst>
        </pc:spChg>
      </pc:sldChg>
      <pc:sldChg chg="modSp mod modNotes">
        <pc:chgData name="Fake Test User" userId="SID-0" providerId="Test" clId="FakeClientId" dt="2019-08-06T11:01:19.420" v="43" actId="14826"/>
        <pc:sldMkLst>
          <pc:docMk/>
          <pc:sldMk cId="1531532291" sldId="264"/>
        </pc:sldMkLst>
        <pc:spChg chg="mod">
          <ac:chgData name="Fake Test User" userId="SID-0" providerId="Test" clId="FakeClientId" dt="2019-08-06T10:57:57.351" v="28" actId="790"/>
          <ac:spMkLst>
            <pc:docMk/>
            <pc:sldMk cId="1531532291" sldId="264"/>
            <ac:spMk id="2" creationId="{00000000-0000-0000-0000-000000000000}"/>
          </ac:spMkLst>
        </pc:spChg>
        <pc:spChg chg="mod">
          <ac:chgData name="Fake Test User" userId="SID-0" providerId="Test" clId="FakeClientId" dt="2019-08-06T10:57:57.351" v="28" actId="790"/>
          <ac:spMkLst>
            <pc:docMk/>
            <pc:sldMk cId="1531532291" sldId="264"/>
            <ac:spMk id="3" creationId="{00000000-0000-0000-0000-000000000000}"/>
          </ac:spMkLst>
        </pc:spChg>
        <pc:picChg chg="mod">
          <ac:chgData name="Fake Test User" userId="SID-0" providerId="Test" clId="FakeClientId" dt="2019-08-06T11:01:19.420" v="43" actId="14826"/>
          <ac:picMkLst>
            <pc:docMk/>
            <pc:sldMk cId="1531532291" sldId="264"/>
            <ac:picMk id="5" creationId="{00000000-0000-0000-0000-000000000000}"/>
          </ac:picMkLst>
        </pc:picChg>
      </pc:sldChg>
      <pc:sldMasterChg chg="modSp mod modSldLayout">
        <pc:chgData name="Fake Test User" userId="SID-0" providerId="Test" clId="FakeClientId" dt="2019-08-06T10:55:52.560" v="17" actId="790"/>
        <pc:sldMasterMkLst>
          <pc:docMk/>
          <pc:sldMasterMk cId="946754946" sldId="2147483660"/>
        </pc:sldMasterMkLst>
        <pc:spChg chg="mod">
          <ac:chgData name="Fake Test User" userId="SID-0" providerId="Test" clId="FakeClientId" dt="2019-08-06T10:54:42.159" v="6" actId="790"/>
          <ac:spMkLst>
            <pc:docMk/>
            <pc:sldMasterMk cId="946754946" sldId="2147483660"/>
            <ac:spMk id="2" creationId="{00000000-0000-0000-0000-000000000000}"/>
          </ac:spMkLst>
        </pc:spChg>
        <pc:spChg chg="mod">
          <ac:chgData name="Fake Test User" userId="SID-0" providerId="Test" clId="FakeClientId" dt="2019-08-06T10:54:42.159" v="6" actId="790"/>
          <ac:spMkLst>
            <pc:docMk/>
            <pc:sldMasterMk cId="946754946" sldId="2147483660"/>
            <ac:spMk id="3" creationId="{00000000-0000-0000-0000-000000000000}"/>
          </ac:spMkLst>
        </pc:spChg>
        <pc:spChg chg="mod">
          <ac:chgData name="Fake Test User" userId="SID-0" providerId="Test" clId="FakeClientId" dt="2019-08-06T10:54:42.159" v="6" actId="790"/>
          <ac:spMkLst>
            <pc:docMk/>
            <pc:sldMasterMk cId="946754946" sldId="2147483660"/>
            <ac:spMk id="4" creationId="{00000000-0000-0000-0000-000000000000}"/>
          </ac:spMkLst>
        </pc:spChg>
        <pc:spChg chg="mod">
          <ac:chgData name="Fake Test User" userId="SID-0" providerId="Test" clId="FakeClientId" dt="2019-08-06T10:54:42.159" v="6" actId="790"/>
          <ac:spMkLst>
            <pc:docMk/>
            <pc:sldMasterMk cId="946754946" sldId="2147483660"/>
            <ac:spMk id="5" creationId="{00000000-0000-0000-0000-000000000000}"/>
          </ac:spMkLst>
        </pc:spChg>
        <pc:spChg chg="mod">
          <ac:chgData name="Fake Test User" userId="SID-0" providerId="Test" clId="FakeClientId" dt="2019-08-06T10:54:42.159" v="6" actId="790"/>
          <ac:spMkLst>
            <pc:docMk/>
            <pc:sldMasterMk cId="946754946" sldId="2147483660"/>
            <ac:spMk id="6" creationId="{00000000-0000-0000-0000-000000000000}"/>
          </ac:spMkLst>
        </pc:spChg>
        <pc:sldLayoutChg chg="modSp mod">
          <pc:chgData name="Fake Test User" userId="SID-0" providerId="Test" clId="FakeClientId" dt="2019-08-06T10:54:48.439" v="7" actId="790"/>
          <pc:sldLayoutMkLst>
            <pc:docMk/>
            <pc:sldMasterMk cId="946754946" sldId="2147483660"/>
            <pc:sldLayoutMk cId="1718549498" sldId="2147483661"/>
          </pc:sldLayoutMkLst>
          <pc:spChg chg="mod">
            <ac:chgData name="Fake Test User" userId="SID-0" providerId="Test" clId="FakeClientId" dt="2019-08-06T10:54:48.439" v="7" actId="790"/>
            <ac:spMkLst>
              <pc:docMk/>
              <pc:sldMasterMk cId="946754946" sldId="2147483660"/>
              <pc:sldLayoutMk cId="1718549498" sldId="2147483661"/>
              <ac:spMk id="2" creationId="{00000000-0000-0000-0000-000000000000}"/>
            </ac:spMkLst>
          </pc:spChg>
          <pc:spChg chg="mod">
            <ac:chgData name="Fake Test User" userId="SID-0" providerId="Test" clId="FakeClientId" dt="2019-08-06T10:54:48.439" v="7" actId="790"/>
            <ac:spMkLst>
              <pc:docMk/>
              <pc:sldMasterMk cId="946754946" sldId="2147483660"/>
              <pc:sldLayoutMk cId="1718549498" sldId="2147483661"/>
              <ac:spMk id="3" creationId="{00000000-0000-0000-0000-000000000000}"/>
            </ac:spMkLst>
          </pc:spChg>
          <pc:spChg chg="mod">
            <ac:chgData name="Fake Test User" userId="SID-0" providerId="Test" clId="FakeClientId" dt="2019-08-06T10:54:48.439" v="7" actId="790"/>
            <ac:spMkLst>
              <pc:docMk/>
              <pc:sldMasterMk cId="946754946" sldId="2147483660"/>
              <pc:sldLayoutMk cId="1718549498" sldId="2147483661"/>
              <ac:spMk id="4" creationId="{00000000-0000-0000-0000-000000000000}"/>
            </ac:spMkLst>
          </pc:spChg>
          <pc:spChg chg="mod">
            <ac:chgData name="Fake Test User" userId="SID-0" providerId="Test" clId="FakeClientId" dt="2019-08-06T10:54:48.439" v="7" actId="790"/>
            <ac:spMkLst>
              <pc:docMk/>
              <pc:sldMasterMk cId="946754946" sldId="2147483660"/>
              <pc:sldLayoutMk cId="1718549498" sldId="2147483661"/>
              <ac:spMk id="5" creationId="{00000000-0000-0000-0000-000000000000}"/>
            </ac:spMkLst>
          </pc:spChg>
          <pc:spChg chg="mod">
            <ac:chgData name="Fake Test User" userId="SID-0" providerId="Test" clId="FakeClientId" dt="2019-08-06T10:54:48.439" v="7" actId="790"/>
            <ac:spMkLst>
              <pc:docMk/>
              <pc:sldMasterMk cId="946754946" sldId="2147483660"/>
              <pc:sldLayoutMk cId="1718549498" sldId="2147483661"/>
              <ac:spMk id="6" creationId="{00000000-0000-0000-0000-000000000000}"/>
            </ac:spMkLst>
          </pc:spChg>
          <pc:spChg chg="mod">
            <ac:chgData name="Fake Test User" userId="SID-0" providerId="Test" clId="FakeClientId" dt="2019-08-06T10:54:48.439" v="7" actId="790"/>
            <ac:spMkLst>
              <pc:docMk/>
              <pc:sldMasterMk cId="946754946" sldId="2147483660"/>
              <pc:sldLayoutMk cId="1718549498" sldId="2147483661"/>
              <ac:spMk id="7" creationId="{00000000-0000-0000-0000-000000000000}"/>
            </ac:spMkLst>
          </pc:spChg>
          <pc:spChg chg="mod">
            <ac:chgData name="Fake Test User" userId="SID-0" providerId="Test" clId="FakeClientId" dt="2019-08-06T10:54:48.439" v="7" actId="790"/>
            <ac:spMkLst>
              <pc:docMk/>
              <pc:sldMasterMk cId="946754946" sldId="2147483660"/>
              <pc:sldLayoutMk cId="1718549498" sldId="2147483661"/>
              <ac:spMk id="8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6T10:55:01.110" v="8" actId="790"/>
          <pc:sldLayoutMkLst>
            <pc:docMk/>
            <pc:sldMasterMk cId="946754946" sldId="2147483660"/>
            <pc:sldLayoutMk cId="2185836540" sldId="2147483662"/>
          </pc:sldLayoutMkLst>
          <pc:spChg chg="mod">
            <ac:chgData name="Fake Test User" userId="SID-0" providerId="Test" clId="FakeClientId" dt="2019-08-06T10:55:01.110" v="8" actId="790"/>
            <ac:spMkLst>
              <pc:docMk/>
              <pc:sldMasterMk cId="946754946" sldId="2147483660"/>
              <pc:sldLayoutMk cId="2185836540" sldId="2147483662"/>
              <ac:spMk id="2" creationId="{00000000-0000-0000-0000-000000000000}"/>
            </ac:spMkLst>
          </pc:spChg>
          <pc:spChg chg="mod">
            <ac:chgData name="Fake Test User" userId="SID-0" providerId="Test" clId="FakeClientId" dt="2019-08-06T10:55:01.110" v="8" actId="790"/>
            <ac:spMkLst>
              <pc:docMk/>
              <pc:sldMasterMk cId="946754946" sldId="2147483660"/>
              <pc:sldLayoutMk cId="2185836540" sldId="2147483662"/>
              <ac:spMk id="3" creationId="{00000000-0000-0000-0000-000000000000}"/>
            </ac:spMkLst>
          </pc:spChg>
          <pc:spChg chg="mod">
            <ac:chgData name="Fake Test User" userId="SID-0" providerId="Test" clId="FakeClientId" dt="2019-08-06T10:55:01.110" v="8" actId="790"/>
            <ac:spMkLst>
              <pc:docMk/>
              <pc:sldMasterMk cId="946754946" sldId="2147483660"/>
              <pc:sldLayoutMk cId="2185836540" sldId="2147483662"/>
              <ac:spMk id="4" creationId="{00000000-0000-0000-0000-000000000000}"/>
            </ac:spMkLst>
          </pc:spChg>
          <pc:spChg chg="mod">
            <ac:chgData name="Fake Test User" userId="SID-0" providerId="Test" clId="FakeClientId" dt="2019-08-06T10:55:01.110" v="8" actId="790"/>
            <ac:spMkLst>
              <pc:docMk/>
              <pc:sldMasterMk cId="946754946" sldId="2147483660"/>
              <pc:sldLayoutMk cId="2185836540" sldId="2147483662"/>
              <ac:spMk id="5" creationId="{00000000-0000-0000-0000-000000000000}"/>
            </ac:spMkLst>
          </pc:spChg>
          <pc:spChg chg="mod">
            <ac:chgData name="Fake Test User" userId="SID-0" providerId="Test" clId="FakeClientId" dt="2019-08-06T10:55:01.110" v="8" actId="790"/>
            <ac:spMkLst>
              <pc:docMk/>
              <pc:sldMasterMk cId="946754946" sldId="2147483660"/>
              <pc:sldLayoutMk cId="2185836540" sldId="2147483662"/>
              <ac:spMk id="6" creationId="{00000000-0000-0000-0000-000000000000}"/>
            </ac:spMkLst>
          </pc:spChg>
          <pc:spChg chg="mod">
            <ac:chgData name="Fake Test User" userId="SID-0" providerId="Test" clId="FakeClientId" dt="2019-08-06T10:55:01.110" v="8" actId="790"/>
            <ac:spMkLst>
              <pc:docMk/>
              <pc:sldMasterMk cId="946754946" sldId="2147483660"/>
              <pc:sldLayoutMk cId="2185836540" sldId="2147483662"/>
              <ac:spMk id="7" creationId="{00000000-0000-0000-0000-000000000000}"/>
            </ac:spMkLst>
          </pc:spChg>
          <pc:spChg chg="mod">
            <ac:chgData name="Fake Test User" userId="SID-0" providerId="Test" clId="FakeClientId" dt="2019-08-06T10:55:01.110" v="8" actId="790"/>
            <ac:spMkLst>
              <pc:docMk/>
              <pc:sldMasterMk cId="946754946" sldId="2147483660"/>
              <pc:sldLayoutMk cId="2185836540" sldId="2147483662"/>
              <ac:spMk id="8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6T10:55:06.157" v="9" actId="790"/>
          <pc:sldLayoutMkLst>
            <pc:docMk/>
            <pc:sldMasterMk cId="946754946" sldId="2147483660"/>
            <pc:sldLayoutMk cId="1335655537" sldId="2147483663"/>
          </pc:sldLayoutMkLst>
          <pc:spChg chg="mod">
            <ac:chgData name="Fake Test User" userId="SID-0" providerId="Test" clId="FakeClientId" dt="2019-08-06T10:55:06.157" v="9" actId="790"/>
            <ac:spMkLst>
              <pc:docMk/>
              <pc:sldMasterMk cId="946754946" sldId="2147483660"/>
              <pc:sldLayoutMk cId="1335655537" sldId="2147483663"/>
              <ac:spMk id="2" creationId="{00000000-0000-0000-0000-000000000000}"/>
            </ac:spMkLst>
          </pc:spChg>
          <pc:spChg chg="mod">
            <ac:chgData name="Fake Test User" userId="SID-0" providerId="Test" clId="FakeClientId" dt="2019-08-06T10:55:06.157" v="9" actId="790"/>
            <ac:spMkLst>
              <pc:docMk/>
              <pc:sldMasterMk cId="946754946" sldId="2147483660"/>
              <pc:sldLayoutMk cId="1335655537" sldId="2147483663"/>
              <ac:spMk id="3" creationId="{00000000-0000-0000-0000-000000000000}"/>
            </ac:spMkLst>
          </pc:spChg>
          <pc:spChg chg="mod">
            <ac:chgData name="Fake Test User" userId="SID-0" providerId="Test" clId="FakeClientId" dt="2019-08-06T10:55:06.157" v="9" actId="790"/>
            <ac:spMkLst>
              <pc:docMk/>
              <pc:sldMasterMk cId="946754946" sldId="2147483660"/>
              <pc:sldLayoutMk cId="1335655537" sldId="2147483663"/>
              <ac:spMk id="4" creationId="{00000000-0000-0000-0000-000000000000}"/>
            </ac:spMkLst>
          </pc:spChg>
          <pc:spChg chg="mod">
            <ac:chgData name="Fake Test User" userId="SID-0" providerId="Test" clId="FakeClientId" dt="2019-08-06T10:55:06.157" v="9" actId="790"/>
            <ac:spMkLst>
              <pc:docMk/>
              <pc:sldMasterMk cId="946754946" sldId="2147483660"/>
              <pc:sldLayoutMk cId="1335655537" sldId="2147483663"/>
              <ac:spMk id="5" creationId="{00000000-0000-0000-0000-000000000000}"/>
            </ac:spMkLst>
          </pc:spChg>
          <pc:spChg chg="mod">
            <ac:chgData name="Fake Test User" userId="SID-0" providerId="Test" clId="FakeClientId" dt="2019-08-06T10:55:06.157" v="9" actId="790"/>
            <ac:spMkLst>
              <pc:docMk/>
              <pc:sldMasterMk cId="946754946" sldId="2147483660"/>
              <pc:sldLayoutMk cId="1335655537" sldId="2147483663"/>
              <ac:spMk id="6" creationId="{00000000-0000-0000-0000-000000000000}"/>
            </ac:spMkLst>
          </pc:spChg>
          <pc:spChg chg="mod">
            <ac:chgData name="Fake Test User" userId="SID-0" providerId="Test" clId="FakeClientId" dt="2019-08-06T10:55:06.157" v="9" actId="790"/>
            <ac:spMkLst>
              <pc:docMk/>
              <pc:sldMasterMk cId="946754946" sldId="2147483660"/>
              <pc:sldLayoutMk cId="1335655537" sldId="2147483663"/>
              <ac:spMk id="7" creationId="{00000000-0000-0000-0000-000000000000}"/>
            </ac:spMkLst>
          </pc:spChg>
          <pc:spChg chg="mod">
            <ac:chgData name="Fake Test User" userId="SID-0" providerId="Test" clId="FakeClientId" dt="2019-08-06T10:55:06.157" v="9" actId="790"/>
            <ac:spMkLst>
              <pc:docMk/>
              <pc:sldMasterMk cId="946754946" sldId="2147483660"/>
              <pc:sldLayoutMk cId="1335655537" sldId="2147483663"/>
              <ac:spMk id="8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6T10:55:11.860" v="10" actId="790"/>
          <pc:sldLayoutMkLst>
            <pc:docMk/>
            <pc:sldMasterMk cId="946754946" sldId="2147483660"/>
            <pc:sldLayoutMk cId="3328223887" sldId="2147483664"/>
          </pc:sldLayoutMkLst>
          <pc:spChg chg="mod">
            <ac:chgData name="Fake Test User" userId="SID-0" providerId="Test" clId="FakeClientId" dt="2019-08-06T10:55:11.860" v="10" actId="790"/>
            <ac:spMkLst>
              <pc:docMk/>
              <pc:sldMasterMk cId="946754946" sldId="2147483660"/>
              <pc:sldLayoutMk cId="3328223887" sldId="2147483664"/>
              <ac:spMk id="2" creationId="{00000000-0000-0000-0000-000000000000}"/>
            </ac:spMkLst>
          </pc:spChg>
          <pc:spChg chg="mod">
            <ac:chgData name="Fake Test User" userId="SID-0" providerId="Test" clId="FakeClientId" dt="2019-08-06T10:55:11.860" v="10" actId="790"/>
            <ac:spMkLst>
              <pc:docMk/>
              <pc:sldMasterMk cId="946754946" sldId="2147483660"/>
              <pc:sldLayoutMk cId="3328223887" sldId="2147483664"/>
              <ac:spMk id="3" creationId="{00000000-0000-0000-0000-000000000000}"/>
            </ac:spMkLst>
          </pc:spChg>
          <pc:spChg chg="mod">
            <ac:chgData name="Fake Test User" userId="SID-0" providerId="Test" clId="FakeClientId" dt="2019-08-06T10:55:11.860" v="10" actId="790"/>
            <ac:spMkLst>
              <pc:docMk/>
              <pc:sldMasterMk cId="946754946" sldId="2147483660"/>
              <pc:sldLayoutMk cId="3328223887" sldId="2147483664"/>
              <ac:spMk id="4" creationId="{00000000-0000-0000-0000-000000000000}"/>
            </ac:spMkLst>
          </pc:spChg>
          <pc:spChg chg="mod">
            <ac:chgData name="Fake Test User" userId="SID-0" providerId="Test" clId="FakeClientId" dt="2019-08-06T10:55:11.860" v="10" actId="790"/>
            <ac:spMkLst>
              <pc:docMk/>
              <pc:sldMasterMk cId="946754946" sldId="2147483660"/>
              <pc:sldLayoutMk cId="3328223887" sldId="2147483664"/>
              <ac:spMk id="5" creationId="{00000000-0000-0000-0000-000000000000}"/>
            </ac:spMkLst>
          </pc:spChg>
          <pc:spChg chg="mod">
            <ac:chgData name="Fake Test User" userId="SID-0" providerId="Test" clId="FakeClientId" dt="2019-08-06T10:55:11.860" v="10" actId="790"/>
            <ac:spMkLst>
              <pc:docMk/>
              <pc:sldMasterMk cId="946754946" sldId="2147483660"/>
              <pc:sldLayoutMk cId="3328223887" sldId="2147483664"/>
              <ac:spMk id="6" creationId="{00000000-0000-0000-0000-000000000000}"/>
            </ac:spMkLst>
          </pc:spChg>
          <pc:spChg chg="mod">
            <ac:chgData name="Fake Test User" userId="SID-0" providerId="Test" clId="FakeClientId" dt="2019-08-06T10:55:11.860" v="10" actId="790"/>
            <ac:spMkLst>
              <pc:docMk/>
              <pc:sldMasterMk cId="946754946" sldId="2147483660"/>
              <pc:sldLayoutMk cId="3328223887" sldId="2147483664"/>
              <ac:spMk id="7" creationId="{00000000-0000-0000-0000-000000000000}"/>
            </ac:spMkLst>
          </pc:spChg>
          <pc:spChg chg="mod">
            <ac:chgData name="Fake Test User" userId="SID-0" providerId="Test" clId="FakeClientId" dt="2019-08-06T10:55:11.860" v="10" actId="790"/>
            <ac:spMkLst>
              <pc:docMk/>
              <pc:sldMasterMk cId="946754946" sldId="2147483660"/>
              <pc:sldLayoutMk cId="3328223887" sldId="2147483664"/>
              <ac:spMk id="8" creationId="{00000000-0000-0000-0000-000000000000}"/>
            </ac:spMkLst>
          </pc:spChg>
          <pc:spChg chg="mod">
            <ac:chgData name="Fake Test User" userId="SID-0" providerId="Test" clId="FakeClientId" dt="2019-08-06T10:55:11.860" v="10" actId="790"/>
            <ac:spMkLst>
              <pc:docMk/>
              <pc:sldMasterMk cId="946754946" sldId="2147483660"/>
              <pc:sldLayoutMk cId="3328223887" sldId="2147483664"/>
              <ac:spMk id="9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6T10:55:17.141" v="11" actId="790"/>
          <pc:sldLayoutMkLst>
            <pc:docMk/>
            <pc:sldMasterMk cId="946754946" sldId="2147483660"/>
            <pc:sldLayoutMk cId="3606029816" sldId="2147483665"/>
          </pc:sldLayoutMkLst>
          <pc:spChg chg="mod">
            <ac:chgData name="Fake Test User" userId="SID-0" providerId="Test" clId="FakeClientId" dt="2019-08-06T10:55:17.141" v="11" actId="790"/>
            <ac:spMkLst>
              <pc:docMk/>
              <pc:sldMasterMk cId="946754946" sldId="2147483660"/>
              <pc:sldLayoutMk cId="3606029816" sldId="2147483665"/>
              <ac:spMk id="2" creationId="{00000000-0000-0000-0000-000000000000}"/>
            </ac:spMkLst>
          </pc:spChg>
          <pc:spChg chg="mod">
            <ac:chgData name="Fake Test User" userId="SID-0" providerId="Test" clId="FakeClientId" dt="2019-08-06T10:55:17.141" v="11" actId="790"/>
            <ac:spMkLst>
              <pc:docMk/>
              <pc:sldMasterMk cId="946754946" sldId="2147483660"/>
              <pc:sldLayoutMk cId="3606029816" sldId="2147483665"/>
              <ac:spMk id="3" creationId="{00000000-0000-0000-0000-000000000000}"/>
            </ac:spMkLst>
          </pc:spChg>
          <pc:spChg chg="mod">
            <ac:chgData name="Fake Test User" userId="SID-0" providerId="Test" clId="FakeClientId" dt="2019-08-06T10:55:17.141" v="11" actId="790"/>
            <ac:spMkLst>
              <pc:docMk/>
              <pc:sldMasterMk cId="946754946" sldId="2147483660"/>
              <pc:sldLayoutMk cId="3606029816" sldId="2147483665"/>
              <ac:spMk id="4" creationId="{00000000-0000-0000-0000-000000000000}"/>
            </ac:spMkLst>
          </pc:spChg>
          <pc:spChg chg="mod">
            <ac:chgData name="Fake Test User" userId="SID-0" providerId="Test" clId="FakeClientId" dt="2019-08-06T10:55:17.141" v="11" actId="790"/>
            <ac:spMkLst>
              <pc:docMk/>
              <pc:sldMasterMk cId="946754946" sldId="2147483660"/>
              <pc:sldLayoutMk cId="3606029816" sldId="2147483665"/>
              <ac:spMk id="5" creationId="{00000000-0000-0000-0000-000000000000}"/>
            </ac:spMkLst>
          </pc:spChg>
          <pc:spChg chg="mod">
            <ac:chgData name="Fake Test User" userId="SID-0" providerId="Test" clId="FakeClientId" dt="2019-08-06T10:55:17.141" v="11" actId="790"/>
            <ac:spMkLst>
              <pc:docMk/>
              <pc:sldMasterMk cId="946754946" sldId="2147483660"/>
              <pc:sldLayoutMk cId="3606029816" sldId="2147483665"/>
              <ac:spMk id="6" creationId="{00000000-0000-0000-0000-000000000000}"/>
            </ac:spMkLst>
          </pc:spChg>
          <pc:spChg chg="mod">
            <ac:chgData name="Fake Test User" userId="SID-0" providerId="Test" clId="FakeClientId" dt="2019-08-06T10:55:17.141" v="11" actId="790"/>
            <ac:spMkLst>
              <pc:docMk/>
              <pc:sldMasterMk cId="946754946" sldId="2147483660"/>
              <pc:sldLayoutMk cId="3606029816" sldId="2147483665"/>
              <ac:spMk id="7" creationId="{00000000-0000-0000-0000-000000000000}"/>
            </ac:spMkLst>
          </pc:spChg>
          <pc:spChg chg="mod">
            <ac:chgData name="Fake Test User" userId="SID-0" providerId="Test" clId="FakeClientId" dt="2019-08-06T10:55:17.141" v="11" actId="790"/>
            <ac:spMkLst>
              <pc:docMk/>
              <pc:sldMasterMk cId="946754946" sldId="2147483660"/>
              <pc:sldLayoutMk cId="3606029816" sldId="2147483665"/>
              <ac:spMk id="8" creationId="{00000000-0000-0000-0000-000000000000}"/>
            </ac:spMkLst>
          </pc:spChg>
          <pc:spChg chg="mod">
            <ac:chgData name="Fake Test User" userId="SID-0" providerId="Test" clId="FakeClientId" dt="2019-08-06T10:55:17.141" v="11" actId="790"/>
            <ac:spMkLst>
              <pc:docMk/>
              <pc:sldMasterMk cId="946754946" sldId="2147483660"/>
              <pc:sldLayoutMk cId="3606029816" sldId="2147483665"/>
              <ac:spMk id="9" creationId="{00000000-0000-0000-0000-000000000000}"/>
            </ac:spMkLst>
          </pc:spChg>
          <pc:spChg chg="mod">
            <ac:chgData name="Fake Test User" userId="SID-0" providerId="Test" clId="FakeClientId" dt="2019-08-06T10:55:17.141" v="11" actId="790"/>
            <ac:spMkLst>
              <pc:docMk/>
              <pc:sldMasterMk cId="946754946" sldId="2147483660"/>
              <pc:sldLayoutMk cId="3606029816" sldId="2147483665"/>
              <ac:spMk id="10" creationId="{00000000-0000-0000-0000-000000000000}"/>
            </ac:spMkLst>
          </pc:spChg>
          <pc:spChg chg="mod">
            <ac:chgData name="Fake Test User" userId="SID-0" providerId="Test" clId="FakeClientId" dt="2019-08-06T10:55:17.141" v="11" actId="790"/>
            <ac:spMkLst>
              <pc:docMk/>
              <pc:sldMasterMk cId="946754946" sldId="2147483660"/>
              <pc:sldLayoutMk cId="3606029816" sldId="2147483665"/>
              <ac:spMk id="11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6T10:55:22.187" v="12" actId="790"/>
          <pc:sldLayoutMkLst>
            <pc:docMk/>
            <pc:sldMasterMk cId="946754946" sldId="2147483660"/>
            <pc:sldLayoutMk cId="100814485" sldId="2147483666"/>
          </pc:sldLayoutMkLst>
          <pc:spChg chg="mod">
            <ac:chgData name="Fake Test User" userId="SID-0" providerId="Test" clId="FakeClientId" dt="2019-08-06T10:55:22.187" v="12" actId="790"/>
            <ac:spMkLst>
              <pc:docMk/>
              <pc:sldMasterMk cId="946754946" sldId="2147483660"/>
              <pc:sldLayoutMk cId="100814485" sldId="2147483666"/>
              <ac:spMk id="2" creationId="{00000000-0000-0000-0000-000000000000}"/>
            </ac:spMkLst>
          </pc:spChg>
          <pc:spChg chg="mod">
            <ac:chgData name="Fake Test User" userId="SID-0" providerId="Test" clId="FakeClientId" dt="2019-08-06T10:55:22.187" v="12" actId="790"/>
            <ac:spMkLst>
              <pc:docMk/>
              <pc:sldMasterMk cId="946754946" sldId="2147483660"/>
              <pc:sldLayoutMk cId="100814485" sldId="2147483666"/>
              <ac:spMk id="3" creationId="{00000000-0000-0000-0000-000000000000}"/>
            </ac:spMkLst>
          </pc:spChg>
          <pc:spChg chg="mod">
            <ac:chgData name="Fake Test User" userId="SID-0" providerId="Test" clId="FakeClientId" dt="2019-08-06T10:55:22.187" v="12" actId="790"/>
            <ac:spMkLst>
              <pc:docMk/>
              <pc:sldMasterMk cId="946754946" sldId="2147483660"/>
              <pc:sldLayoutMk cId="100814485" sldId="2147483666"/>
              <ac:spMk id="4" creationId="{00000000-0000-0000-0000-000000000000}"/>
            </ac:spMkLst>
          </pc:spChg>
          <pc:spChg chg="mod">
            <ac:chgData name="Fake Test User" userId="SID-0" providerId="Test" clId="FakeClientId" dt="2019-08-06T10:55:22.187" v="12" actId="790"/>
            <ac:spMkLst>
              <pc:docMk/>
              <pc:sldMasterMk cId="946754946" sldId="2147483660"/>
              <pc:sldLayoutMk cId="100814485" sldId="2147483666"/>
              <ac:spMk id="5" creationId="{00000000-0000-0000-0000-000000000000}"/>
            </ac:spMkLst>
          </pc:spChg>
          <pc:spChg chg="mod">
            <ac:chgData name="Fake Test User" userId="SID-0" providerId="Test" clId="FakeClientId" dt="2019-08-06T10:55:22.187" v="12" actId="790"/>
            <ac:spMkLst>
              <pc:docMk/>
              <pc:sldMasterMk cId="946754946" sldId="2147483660"/>
              <pc:sldLayoutMk cId="100814485" sldId="2147483666"/>
              <ac:spMk id="6" creationId="{00000000-0000-0000-0000-000000000000}"/>
            </ac:spMkLst>
          </pc:spChg>
          <pc:spChg chg="mod">
            <ac:chgData name="Fake Test User" userId="SID-0" providerId="Test" clId="FakeClientId" dt="2019-08-06T10:55:22.187" v="12" actId="790"/>
            <ac:spMkLst>
              <pc:docMk/>
              <pc:sldMasterMk cId="946754946" sldId="2147483660"/>
              <pc:sldLayoutMk cId="100814485" sldId="2147483666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6T10:55:27.546" v="13" actId="790"/>
          <pc:sldLayoutMkLst>
            <pc:docMk/>
            <pc:sldMasterMk cId="946754946" sldId="2147483660"/>
            <pc:sldLayoutMk cId="4037432058" sldId="2147483667"/>
          </pc:sldLayoutMkLst>
          <pc:spChg chg="mod">
            <ac:chgData name="Fake Test User" userId="SID-0" providerId="Test" clId="FakeClientId" dt="2019-08-06T10:55:27.546" v="13" actId="790"/>
            <ac:spMkLst>
              <pc:docMk/>
              <pc:sldMasterMk cId="946754946" sldId="2147483660"/>
              <pc:sldLayoutMk cId="4037432058" sldId="2147483667"/>
              <ac:spMk id="2" creationId="{00000000-0000-0000-0000-000000000000}"/>
            </ac:spMkLst>
          </pc:spChg>
          <pc:spChg chg="mod">
            <ac:chgData name="Fake Test User" userId="SID-0" providerId="Test" clId="FakeClientId" dt="2019-08-06T10:55:27.546" v="13" actId="790"/>
            <ac:spMkLst>
              <pc:docMk/>
              <pc:sldMasterMk cId="946754946" sldId="2147483660"/>
              <pc:sldLayoutMk cId="4037432058" sldId="2147483667"/>
              <ac:spMk id="3" creationId="{00000000-0000-0000-0000-000000000000}"/>
            </ac:spMkLst>
          </pc:spChg>
          <pc:spChg chg="mod">
            <ac:chgData name="Fake Test User" userId="SID-0" providerId="Test" clId="FakeClientId" dt="2019-08-06T10:55:27.546" v="13" actId="790"/>
            <ac:spMkLst>
              <pc:docMk/>
              <pc:sldMasterMk cId="946754946" sldId="2147483660"/>
              <pc:sldLayoutMk cId="4037432058" sldId="2147483667"/>
              <ac:spMk id="4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6T10:55:33.546" v="14" actId="790"/>
          <pc:sldLayoutMkLst>
            <pc:docMk/>
            <pc:sldMasterMk cId="946754946" sldId="2147483660"/>
            <pc:sldLayoutMk cId="1784193825" sldId="2147483668"/>
          </pc:sldLayoutMkLst>
          <pc:spChg chg="mod">
            <ac:chgData name="Fake Test User" userId="SID-0" providerId="Test" clId="FakeClientId" dt="2019-08-06T10:55:33.546" v="14" actId="790"/>
            <ac:spMkLst>
              <pc:docMk/>
              <pc:sldMasterMk cId="946754946" sldId="2147483660"/>
              <pc:sldLayoutMk cId="1784193825" sldId="2147483668"/>
              <ac:spMk id="2" creationId="{00000000-0000-0000-0000-000000000000}"/>
            </ac:spMkLst>
          </pc:spChg>
          <pc:spChg chg="mod">
            <ac:chgData name="Fake Test User" userId="SID-0" providerId="Test" clId="FakeClientId" dt="2019-08-06T10:55:33.546" v="14" actId="790"/>
            <ac:spMkLst>
              <pc:docMk/>
              <pc:sldMasterMk cId="946754946" sldId="2147483660"/>
              <pc:sldLayoutMk cId="1784193825" sldId="2147483668"/>
              <ac:spMk id="3" creationId="{00000000-0000-0000-0000-000000000000}"/>
            </ac:spMkLst>
          </pc:spChg>
          <pc:spChg chg="mod">
            <ac:chgData name="Fake Test User" userId="SID-0" providerId="Test" clId="FakeClientId" dt="2019-08-06T10:55:33.546" v="14" actId="790"/>
            <ac:spMkLst>
              <pc:docMk/>
              <pc:sldMasterMk cId="946754946" sldId="2147483660"/>
              <pc:sldLayoutMk cId="1784193825" sldId="2147483668"/>
              <ac:spMk id="4" creationId="{00000000-0000-0000-0000-000000000000}"/>
            </ac:spMkLst>
          </pc:spChg>
          <pc:spChg chg="mod">
            <ac:chgData name="Fake Test User" userId="SID-0" providerId="Test" clId="FakeClientId" dt="2019-08-06T10:55:33.546" v="14" actId="790"/>
            <ac:spMkLst>
              <pc:docMk/>
              <pc:sldMasterMk cId="946754946" sldId="2147483660"/>
              <pc:sldLayoutMk cId="1784193825" sldId="2147483668"/>
              <ac:spMk id="5" creationId="{00000000-0000-0000-0000-000000000000}"/>
            </ac:spMkLst>
          </pc:spChg>
          <pc:spChg chg="mod">
            <ac:chgData name="Fake Test User" userId="SID-0" providerId="Test" clId="FakeClientId" dt="2019-08-06T10:55:33.546" v="14" actId="790"/>
            <ac:spMkLst>
              <pc:docMk/>
              <pc:sldMasterMk cId="946754946" sldId="2147483660"/>
              <pc:sldLayoutMk cId="1784193825" sldId="2147483668"/>
              <ac:spMk id="6" creationId="{00000000-0000-0000-0000-000000000000}"/>
            </ac:spMkLst>
          </pc:spChg>
          <pc:spChg chg="mod">
            <ac:chgData name="Fake Test User" userId="SID-0" providerId="Test" clId="FakeClientId" dt="2019-08-06T10:55:33.546" v="14" actId="790"/>
            <ac:spMkLst>
              <pc:docMk/>
              <pc:sldMasterMk cId="946754946" sldId="2147483660"/>
              <pc:sldLayoutMk cId="1784193825" sldId="2147483668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6T10:55:40.686" v="15" actId="790"/>
          <pc:sldLayoutMkLst>
            <pc:docMk/>
            <pc:sldMasterMk cId="946754946" sldId="2147483660"/>
            <pc:sldLayoutMk cId="3161095380" sldId="2147483669"/>
          </pc:sldLayoutMkLst>
          <pc:spChg chg="mod">
            <ac:chgData name="Fake Test User" userId="SID-0" providerId="Test" clId="FakeClientId" dt="2019-08-06T10:55:40.686" v="15" actId="790"/>
            <ac:spMkLst>
              <pc:docMk/>
              <pc:sldMasterMk cId="946754946" sldId="2147483660"/>
              <pc:sldLayoutMk cId="3161095380" sldId="2147483669"/>
              <ac:spMk id="2" creationId="{00000000-0000-0000-0000-000000000000}"/>
            </ac:spMkLst>
          </pc:spChg>
          <pc:spChg chg="mod">
            <ac:chgData name="Fake Test User" userId="SID-0" providerId="Test" clId="FakeClientId" dt="2019-08-06T10:55:40.686" v="15" actId="790"/>
            <ac:spMkLst>
              <pc:docMk/>
              <pc:sldMasterMk cId="946754946" sldId="2147483660"/>
              <pc:sldLayoutMk cId="3161095380" sldId="2147483669"/>
              <ac:spMk id="3" creationId="{00000000-0000-0000-0000-000000000000}"/>
            </ac:spMkLst>
          </pc:spChg>
          <pc:spChg chg="mod">
            <ac:chgData name="Fake Test User" userId="SID-0" providerId="Test" clId="FakeClientId" dt="2019-08-06T10:55:40.686" v="15" actId="790"/>
            <ac:spMkLst>
              <pc:docMk/>
              <pc:sldMasterMk cId="946754946" sldId="2147483660"/>
              <pc:sldLayoutMk cId="3161095380" sldId="2147483669"/>
              <ac:spMk id="4" creationId="{00000000-0000-0000-0000-000000000000}"/>
            </ac:spMkLst>
          </pc:spChg>
          <pc:spChg chg="mod">
            <ac:chgData name="Fake Test User" userId="SID-0" providerId="Test" clId="FakeClientId" dt="2019-08-06T10:55:40.686" v="15" actId="790"/>
            <ac:spMkLst>
              <pc:docMk/>
              <pc:sldMasterMk cId="946754946" sldId="2147483660"/>
              <pc:sldLayoutMk cId="3161095380" sldId="2147483669"/>
              <ac:spMk id="5" creationId="{00000000-0000-0000-0000-000000000000}"/>
            </ac:spMkLst>
          </pc:spChg>
          <pc:spChg chg="mod">
            <ac:chgData name="Fake Test User" userId="SID-0" providerId="Test" clId="FakeClientId" dt="2019-08-06T10:55:40.686" v="15" actId="790"/>
            <ac:spMkLst>
              <pc:docMk/>
              <pc:sldMasterMk cId="946754946" sldId="2147483660"/>
              <pc:sldLayoutMk cId="3161095380" sldId="2147483669"/>
              <ac:spMk id="6" creationId="{00000000-0000-0000-0000-000000000000}"/>
            </ac:spMkLst>
          </pc:spChg>
          <pc:spChg chg="mod">
            <ac:chgData name="Fake Test User" userId="SID-0" providerId="Test" clId="FakeClientId" dt="2019-08-06T10:55:40.686" v="15" actId="790"/>
            <ac:spMkLst>
              <pc:docMk/>
              <pc:sldMasterMk cId="946754946" sldId="2147483660"/>
              <pc:sldLayoutMk cId="3161095380" sldId="2147483669"/>
              <ac:spMk id="7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6T10:55:46.654" v="16" actId="790"/>
          <pc:sldLayoutMkLst>
            <pc:docMk/>
            <pc:sldMasterMk cId="946754946" sldId="2147483660"/>
            <pc:sldLayoutMk cId="596921339" sldId="2147483670"/>
          </pc:sldLayoutMkLst>
          <pc:spChg chg="mod">
            <ac:chgData name="Fake Test User" userId="SID-0" providerId="Test" clId="FakeClientId" dt="2019-08-06T10:55:46.654" v="16" actId="790"/>
            <ac:spMkLst>
              <pc:docMk/>
              <pc:sldMasterMk cId="946754946" sldId="2147483660"/>
              <pc:sldLayoutMk cId="596921339" sldId="2147483670"/>
              <ac:spMk id="2" creationId="{00000000-0000-0000-0000-000000000000}"/>
            </ac:spMkLst>
          </pc:spChg>
          <pc:spChg chg="mod">
            <ac:chgData name="Fake Test User" userId="SID-0" providerId="Test" clId="FakeClientId" dt="2019-08-06T10:55:46.654" v="16" actId="790"/>
            <ac:spMkLst>
              <pc:docMk/>
              <pc:sldMasterMk cId="946754946" sldId="2147483660"/>
              <pc:sldLayoutMk cId="596921339" sldId="2147483670"/>
              <ac:spMk id="3" creationId="{00000000-0000-0000-0000-000000000000}"/>
            </ac:spMkLst>
          </pc:spChg>
          <pc:spChg chg="mod">
            <ac:chgData name="Fake Test User" userId="SID-0" providerId="Test" clId="FakeClientId" dt="2019-08-06T10:55:46.654" v="16" actId="790"/>
            <ac:spMkLst>
              <pc:docMk/>
              <pc:sldMasterMk cId="946754946" sldId="2147483660"/>
              <pc:sldLayoutMk cId="596921339" sldId="2147483670"/>
              <ac:spMk id="4" creationId="{00000000-0000-0000-0000-000000000000}"/>
            </ac:spMkLst>
          </pc:spChg>
          <pc:spChg chg="mod">
            <ac:chgData name="Fake Test User" userId="SID-0" providerId="Test" clId="FakeClientId" dt="2019-08-06T10:55:46.654" v="16" actId="790"/>
            <ac:spMkLst>
              <pc:docMk/>
              <pc:sldMasterMk cId="946754946" sldId="2147483660"/>
              <pc:sldLayoutMk cId="596921339" sldId="2147483670"/>
              <ac:spMk id="5" creationId="{00000000-0000-0000-0000-000000000000}"/>
            </ac:spMkLst>
          </pc:spChg>
          <pc:spChg chg="mod">
            <ac:chgData name="Fake Test User" userId="SID-0" providerId="Test" clId="FakeClientId" dt="2019-08-06T10:55:46.654" v="16" actId="790"/>
            <ac:spMkLst>
              <pc:docMk/>
              <pc:sldMasterMk cId="946754946" sldId="2147483660"/>
              <pc:sldLayoutMk cId="596921339" sldId="2147483670"/>
              <ac:spMk id="6" creationId="{00000000-0000-0000-0000-000000000000}"/>
            </ac:spMkLst>
          </pc:spChg>
          <pc:spChg chg="mod">
            <ac:chgData name="Fake Test User" userId="SID-0" providerId="Test" clId="FakeClientId" dt="2019-08-06T10:55:46.654" v="16" actId="790"/>
            <ac:spMkLst>
              <pc:docMk/>
              <pc:sldMasterMk cId="946754946" sldId="2147483660"/>
              <pc:sldLayoutMk cId="596921339" sldId="2147483670"/>
              <ac:spMk id="7" creationId="{00000000-0000-0000-0000-000000000000}"/>
            </ac:spMkLst>
          </pc:spChg>
          <pc:spChg chg="mod">
            <ac:chgData name="Fake Test User" userId="SID-0" providerId="Test" clId="FakeClientId" dt="2019-08-06T10:55:46.654" v="16" actId="790"/>
            <ac:spMkLst>
              <pc:docMk/>
              <pc:sldMasterMk cId="946754946" sldId="2147483660"/>
              <pc:sldLayoutMk cId="596921339" sldId="2147483670"/>
              <ac:spMk id="8" creationId="{00000000-0000-0000-0000-000000000000}"/>
            </ac:spMkLst>
          </pc:spChg>
        </pc:sldLayoutChg>
        <pc:sldLayoutChg chg="modSp mod">
          <pc:chgData name="Fake Test User" userId="SID-0" providerId="Test" clId="FakeClientId" dt="2019-08-06T10:55:52.560" v="17" actId="790"/>
          <pc:sldLayoutMkLst>
            <pc:docMk/>
            <pc:sldMasterMk cId="946754946" sldId="2147483660"/>
            <pc:sldLayoutMk cId="1302266631" sldId="2147483671"/>
          </pc:sldLayoutMkLst>
          <pc:spChg chg="mod">
            <ac:chgData name="Fake Test User" userId="SID-0" providerId="Test" clId="FakeClientId" dt="2019-08-06T10:55:52.560" v="17" actId="790"/>
            <ac:spMkLst>
              <pc:docMk/>
              <pc:sldMasterMk cId="946754946" sldId="2147483660"/>
              <pc:sldLayoutMk cId="1302266631" sldId="2147483671"/>
              <ac:spMk id="2" creationId="{00000000-0000-0000-0000-000000000000}"/>
            </ac:spMkLst>
          </pc:spChg>
          <pc:spChg chg="mod">
            <ac:chgData name="Fake Test User" userId="SID-0" providerId="Test" clId="FakeClientId" dt="2019-08-06T10:55:52.560" v="17" actId="790"/>
            <ac:spMkLst>
              <pc:docMk/>
              <pc:sldMasterMk cId="946754946" sldId="2147483660"/>
              <pc:sldLayoutMk cId="1302266631" sldId="2147483671"/>
              <ac:spMk id="3" creationId="{00000000-0000-0000-0000-000000000000}"/>
            </ac:spMkLst>
          </pc:spChg>
          <pc:spChg chg="mod">
            <ac:chgData name="Fake Test User" userId="SID-0" providerId="Test" clId="FakeClientId" dt="2019-08-06T10:55:52.560" v="17" actId="790"/>
            <ac:spMkLst>
              <pc:docMk/>
              <pc:sldMasterMk cId="946754946" sldId="2147483660"/>
              <pc:sldLayoutMk cId="1302266631" sldId="2147483671"/>
              <ac:spMk id="4" creationId="{00000000-0000-0000-0000-000000000000}"/>
            </ac:spMkLst>
          </pc:spChg>
          <pc:spChg chg="mod">
            <ac:chgData name="Fake Test User" userId="SID-0" providerId="Test" clId="FakeClientId" dt="2019-08-06T10:55:52.560" v="17" actId="790"/>
            <ac:spMkLst>
              <pc:docMk/>
              <pc:sldMasterMk cId="946754946" sldId="2147483660"/>
              <pc:sldLayoutMk cId="1302266631" sldId="2147483671"/>
              <ac:spMk id="5" creationId="{00000000-0000-0000-0000-000000000000}"/>
            </ac:spMkLst>
          </pc:spChg>
          <pc:spChg chg="mod">
            <ac:chgData name="Fake Test User" userId="SID-0" providerId="Test" clId="FakeClientId" dt="2019-08-06T10:55:52.560" v="17" actId="790"/>
            <ac:spMkLst>
              <pc:docMk/>
              <pc:sldMasterMk cId="946754946" sldId="2147483660"/>
              <pc:sldLayoutMk cId="1302266631" sldId="2147483671"/>
              <ac:spMk id="6" creationId="{00000000-0000-0000-0000-000000000000}"/>
            </ac:spMkLst>
          </pc:spChg>
          <pc:spChg chg="mod">
            <ac:chgData name="Fake Test User" userId="SID-0" providerId="Test" clId="FakeClientId" dt="2019-08-06T10:55:52.560" v="17" actId="790"/>
            <ac:spMkLst>
              <pc:docMk/>
              <pc:sldMasterMk cId="946754946" sldId="2147483660"/>
              <pc:sldLayoutMk cId="1302266631" sldId="2147483671"/>
              <ac:spMk id="7" creationId="{00000000-0000-0000-0000-000000000000}"/>
            </ac:spMkLst>
          </pc:spChg>
          <pc:spChg chg="mod">
            <ac:chgData name="Fake Test User" userId="SID-0" providerId="Test" clId="FakeClientId" dt="2019-08-06T10:55:52.560" v="17" actId="790"/>
            <ac:spMkLst>
              <pc:docMk/>
              <pc:sldMasterMk cId="946754946" sldId="2147483660"/>
              <pc:sldLayoutMk cId="1302266631" sldId="2147483671"/>
              <ac:spMk id="8" creationId="{00000000-0000-0000-0000-000000000000}"/>
            </ac:spMkLst>
          </pc:sp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5BEF0C-E794-40F2-9ECF-BFEAE51F2159}" type="doc">
      <dgm:prSet loTypeId="urn:microsoft.com/office/officeart/2005/8/layout/bProcess4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3D4216A0-ADDB-4F94-BEB5-711F066BC2D9}">
      <dgm:prSet phldrT="[Текст]"/>
      <dgm:spPr/>
      <dgm:t>
        <a:bodyPr/>
        <a:lstStyle/>
        <a:p>
          <a:r>
            <a:rPr lang="ru-RU" dirty="0" smtClean="0"/>
            <a:t>Индивидуальные консультации с наставником</a:t>
          </a:r>
          <a:endParaRPr lang="ru-RU" dirty="0"/>
        </a:p>
      </dgm:t>
    </dgm:pt>
    <dgm:pt modelId="{8C288760-D981-4CF5-8F0D-229032A642AD}" type="parTrans" cxnId="{534289BF-195C-4DF6-897A-9726293B9B58}">
      <dgm:prSet/>
      <dgm:spPr/>
      <dgm:t>
        <a:bodyPr/>
        <a:lstStyle/>
        <a:p>
          <a:endParaRPr lang="ru-RU"/>
        </a:p>
      </dgm:t>
    </dgm:pt>
    <dgm:pt modelId="{1F56D844-FA87-42F7-A067-AB79F8B8F896}" type="sibTrans" cxnId="{534289BF-195C-4DF6-897A-9726293B9B58}">
      <dgm:prSet/>
      <dgm:spPr/>
      <dgm:t>
        <a:bodyPr/>
        <a:lstStyle/>
        <a:p>
          <a:endParaRPr lang="ru-RU"/>
        </a:p>
      </dgm:t>
    </dgm:pt>
    <dgm:pt modelId="{434E3BAE-7D24-4F7A-8E91-FB3A21DC2411}">
      <dgm:prSet phldrT="[Текст]"/>
      <dgm:spPr/>
      <dgm:t>
        <a:bodyPr/>
        <a:lstStyle/>
        <a:p>
          <a:r>
            <a:rPr lang="ru-RU" dirty="0" smtClean="0"/>
            <a:t>Коррекционная работа с школьным психологом</a:t>
          </a:r>
          <a:endParaRPr lang="ru-RU" dirty="0"/>
        </a:p>
      </dgm:t>
    </dgm:pt>
    <dgm:pt modelId="{BB158FB6-C2A1-4882-9EEB-3F9B41CBFD46}" type="parTrans" cxnId="{635FBC7C-58B7-4794-96AE-09A945952A6B}">
      <dgm:prSet/>
      <dgm:spPr/>
      <dgm:t>
        <a:bodyPr/>
        <a:lstStyle/>
        <a:p>
          <a:endParaRPr lang="ru-RU"/>
        </a:p>
      </dgm:t>
    </dgm:pt>
    <dgm:pt modelId="{F6F79D3F-2EE6-4AE5-B9E8-8219C3CFFCF7}" type="sibTrans" cxnId="{635FBC7C-58B7-4794-96AE-09A945952A6B}">
      <dgm:prSet/>
      <dgm:spPr/>
      <dgm:t>
        <a:bodyPr/>
        <a:lstStyle/>
        <a:p>
          <a:endParaRPr lang="ru-RU"/>
        </a:p>
      </dgm:t>
    </dgm:pt>
    <dgm:pt modelId="{6AA47C3C-51FB-4C3B-A68F-C160DE142BEA}">
      <dgm:prSet phldrT="[Текст]"/>
      <dgm:spPr/>
      <dgm:t>
        <a:bodyPr/>
        <a:lstStyle/>
        <a:p>
          <a:pPr algn="ctr"/>
          <a:r>
            <a:rPr lang="ru-RU" dirty="0" smtClean="0"/>
            <a:t>Одаренный ребенок</a:t>
          </a:r>
          <a:endParaRPr lang="ru-RU" dirty="0"/>
        </a:p>
      </dgm:t>
    </dgm:pt>
    <dgm:pt modelId="{0740481A-6E71-443F-B086-C0A02725E09B}" type="parTrans" cxnId="{CB4EE49F-1413-41EF-9B02-3FC5B9A0E367}">
      <dgm:prSet/>
      <dgm:spPr/>
      <dgm:t>
        <a:bodyPr/>
        <a:lstStyle/>
        <a:p>
          <a:endParaRPr lang="ru-RU"/>
        </a:p>
      </dgm:t>
    </dgm:pt>
    <dgm:pt modelId="{C94BFD7E-43D4-4384-BC01-30638CBF8F44}" type="sibTrans" cxnId="{CB4EE49F-1413-41EF-9B02-3FC5B9A0E367}">
      <dgm:prSet/>
      <dgm:spPr/>
      <dgm:t>
        <a:bodyPr/>
        <a:lstStyle/>
        <a:p>
          <a:endParaRPr lang="ru-RU"/>
        </a:p>
      </dgm:t>
    </dgm:pt>
    <dgm:pt modelId="{4B379FF8-A92E-465A-8D38-B132D29521A0}">
      <dgm:prSet phldrT="[Текст]"/>
      <dgm:spPr/>
      <dgm:t>
        <a:bodyPr/>
        <a:lstStyle/>
        <a:p>
          <a:r>
            <a:rPr lang="ru-RU" dirty="0" smtClean="0"/>
            <a:t>Участие в предметных олимпиадах и конкурсах </a:t>
          </a:r>
          <a:endParaRPr lang="ru-RU" dirty="0"/>
        </a:p>
      </dgm:t>
    </dgm:pt>
    <dgm:pt modelId="{0F6F8B7B-829D-406A-A3A0-06B0D47A4CFC}" type="parTrans" cxnId="{6FE7D4FC-1CE3-4B19-AF9A-EB1DB0F16453}">
      <dgm:prSet/>
      <dgm:spPr/>
      <dgm:t>
        <a:bodyPr/>
        <a:lstStyle/>
        <a:p>
          <a:endParaRPr lang="ru-RU"/>
        </a:p>
      </dgm:t>
    </dgm:pt>
    <dgm:pt modelId="{F9703FFD-A83A-4402-BBFE-94D24BF52E81}" type="sibTrans" cxnId="{6FE7D4FC-1CE3-4B19-AF9A-EB1DB0F16453}">
      <dgm:prSet/>
      <dgm:spPr/>
      <dgm:t>
        <a:bodyPr/>
        <a:lstStyle/>
        <a:p>
          <a:endParaRPr lang="ru-RU"/>
        </a:p>
      </dgm:t>
    </dgm:pt>
    <dgm:pt modelId="{F9233CDE-62FE-4211-9F2B-3300525DF428}">
      <dgm:prSet/>
      <dgm:spPr/>
      <dgm:t>
        <a:bodyPr/>
        <a:lstStyle/>
        <a:p>
          <a:pPr rtl="0"/>
          <a:r>
            <a:rPr lang="ru-RU" noProof="1" smtClean="0"/>
            <a:t>Предметные спецкурсы, факультативные предметы по выбору</a:t>
          </a:r>
        </a:p>
      </dgm:t>
    </dgm:pt>
    <dgm:pt modelId="{1D168334-F942-47DC-A667-23A86FE70A52}" type="parTrans" cxnId="{0A103841-3203-4056-9EFB-CCB6AC55D6A9}">
      <dgm:prSet/>
      <dgm:spPr/>
      <dgm:t>
        <a:bodyPr/>
        <a:lstStyle/>
        <a:p>
          <a:endParaRPr lang="ru-RU"/>
        </a:p>
      </dgm:t>
    </dgm:pt>
    <dgm:pt modelId="{45159836-5432-49EF-9B1D-F79A4B38E07F}" type="sibTrans" cxnId="{0A103841-3203-4056-9EFB-CCB6AC55D6A9}">
      <dgm:prSet/>
      <dgm:spPr/>
      <dgm:t>
        <a:bodyPr/>
        <a:lstStyle/>
        <a:p>
          <a:endParaRPr lang="ru-RU"/>
        </a:p>
      </dgm:t>
    </dgm:pt>
    <dgm:pt modelId="{EAB1E5AA-D82B-4567-9E71-6A03418BDB32}">
      <dgm:prSet/>
      <dgm:spPr/>
      <dgm:t>
        <a:bodyPr/>
        <a:lstStyle/>
        <a:p>
          <a:pPr rtl="0"/>
          <a:r>
            <a:rPr lang="ru-RU" noProof="1" smtClean="0"/>
            <a:t>Использование в образовательном  процессетехнологии ИОП</a:t>
          </a:r>
        </a:p>
      </dgm:t>
    </dgm:pt>
    <dgm:pt modelId="{DCC042AF-1C8F-4243-AFDF-2F8E564EE977}" type="parTrans" cxnId="{E14639BA-5366-4481-AA0A-0A3AC080E29F}">
      <dgm:prSet/>
      <dgm:spPr/>
      <dgm:t>
        <a:bodyPr/>
        <a:lstStyle/>
        <a:p>
          <a:endParaRPr lang="ru-RU"/>
        </a:p>
      </dgm:t>
    </dgm:pt>
    <dgm:pt modelId="{F71F20B5-ED09-42BA-9D2E-23460B23B0C3}" type="sibTrans" cxnId="{E14639BA-5366-4481-AA0A-0A3AC080E29F}">
      <dgm:prSet/>
      <dgm:spPr/>
      <dgm:t>
        <a:bodyPr/>
        <a:lstStyle/>
        <a:p>
          <a:endParaRPr lang="ru-RU"/>
        </a:p>
      </dgm:t>
    </dgm:pt>
    <dgm:pt modelId="{527973BE-8693-4D41-8332-08CB6BAD35DE}">
      <dgm:prSet/>
      <dgm:spPr/>
      <dgm:t>
        <a:bodyPr/>
        <a:lstStyle/>
        <a:p>
          <a:pPr rtl="0"/>
          <a:r>
            <a:rPr lang="ru-RU" noProof="1" smtClean="0"/>
            <a:t>Привлечение к внеклассной работы по предмету (конкурсы, нетрадиционные уроки, дни науки и т.д)</a:t>
          </a:r>
          <a:endParaRPr lang="ru-RU" noProof="1"/>
        </a:p>
      </dgm:t>
    </dgm:pt>
    <dgm:pt modelId="{C0FD8EC9-B8E7-4CEC-8CEA-719E91D34DBB}" type="parTrans" cxnId="{BA7DCA97-EBE9-4F71-9A05-5FD4CC7D1CB8}">
      <dgm:prSet/>
      <dgm:spPr/>
      <dgm:t>
        <a:bodyPr/>
        <a:lstStyle/>
        <a:p>
          <a:endParaRPr lang="ru-RU"/>
        </a:p>
      </dgm:t>
    </dgm:pt>
    <dgm:pt modelId="{9F870BE8-C144-4F01-BE5E-C1994A98AC29}" type="sibTrans" cxnId="{BA7DCA97-EBE9-4F71-9A05-5FD4CC7D1CB8}">
      <dgm:prSet/>
      <dgm:spPr/>
      <dgm:t>
        <a:bodyPr/>
        <a:lstStyle/>
        <a:p>
          <a:endParaRPr lang="ru-RU"/>
        </a:p>
      </dgm:t>
    </dgm:pt>
    <dgm:pt modelId="{0384322E-92B8-4E55-BFCE-3ED5CADC4D80}">
      <dgm:prSet/>
      <dgm:spPr/>
      <dgm:t>
        <a:bodyPr/>
        <a:lstStyle/>
        <a:p>
          <a:pPr rtl="0"/>
          <a:r>
            <a:rPr lang="ru-RU" noProof="1" smtClean="0"/>
            <a:t>Участие в деятельности ШНО</a:t>
          </a:r>
          <a:endParaRPr lang="ru-RU" noProof="1"/>
        </a:p>
      </dgm:t>
    </dgm:pt>
    <dgm:pt modelId="{DF9F3551-B43A-49EC-A5A8-519DF6ADCEFF}" type="parTrans" cxnId="{6FE9DBF3-A606-494C-80DD-74D51681E08F}">
      <dgm:prSet/>
      <dgm:spPr/>
      <dgm:t>
        <a:bodyPr/>
        <a:lstStyle/>
        <a:p>
          <a:endParaRPr lang="ru-RU"/>
        </a:p>
      </dgm:t>
    </dgm:pt>
    <dgm:pt modelId="{4BA7CC49-45A8-4A8E-A792-B502035FDD2D}" type="sibTrans" cxnId="{6FE9DBF3-A606-494C-80DD-74D51681E08F}">
      <dgm:prSet/>
      <dgm:spPr/>
      <dgm:t>
        <a:bodyPr/>
        <a:lstStyle/>
        <a:p>
          <a:endParaRPr lang="ru-RU"/>
        </a:p>
      </dgm:t>
    </dgm:pt>
    <dgm:pt modelId="{1CBAB22F-D3E6-4379-88A8-79D251B861CE}">
      <dgm:prSet/>
      <dgm:spPr/>
      <dgm:t>
        <a:bodyPr/>
        <a:lstStyle/>
        <a:p>
          <a:pPr rtl="0"/>
          <a:r>
            <a:rPr lang="ru-RU" noProof="1" smtClean="0"/>
            <a:t>Организация учебной исследоатвельской деятельности</a:t>
          </a:r>
          <a:endParaRPr lang="ru-RU" noProof="1"/>
        </a:p>
      </dgm:t>
    </dgm:pt>
    <dgm:pt modelId="{453F64AB-F803-4D93-B3BE-E32FC925E0A0}" type="parTrans" cxnId="{6221A7E7-1843-4F80-A990-C22396DEB97F}">
      <dgm:prSet/>
      <dgm:spPr/>
      <dgm:t>
        <a:bodyPr/>
        <a:lstStyle/>
        <a:p>
          <a:endParaRPr lang="ru-RU"/>
        </a:p>
      </dgm:t>
    </dgm:pt>
    <dgm:pt modelId="{814F6DF1-8FC1-4024-98E1-ABB4D638E509}" type="sibTrans" cxnId="{6221A7E7-1843-4F80-A990-C22396DEB97F}">
      <dgm:prSet/>
      <dgm:spPr/>
      <dgm:t>
        <a:bodyPr/>
        <a:lstStyle/>
        <a:p>
          <a:endParaRPr lang="ru-RU"/>
        </a:p>
      </dgm:t>
    </dgm:pt>
    <dgm:pt modelId="{AFCC4B47-110A-44F4-87C3-2028B71CD7C5}" type="pres">
      <dgm:prSet presAssocID="{D25BEF0C-E794-40F2-9ECF-BFEAE51F2159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4DF0EC0C-D133-4E6E-9982-4A22AC72CFA2}" type="pres">
      <dgm:prSet presAssocID="{F9233CDE-62FE-4211-9F2B-3300525DF428}" presName="compNode" presStyleCnt="0"/>
      <dgm:spPr/>
    </dgm:pt>
    <dgm:pt modelId="{36077653-CE96-4F9E-9724-F65F7D6DFB62}" type="pres">
      <dgm:prSet presAssocID="{F9233CDE-62FE-4211-9F2B-3300525DF428}" presName="dummyConnPt" presStyleCnt="0"/>
      <dgm:spPr/>
    </dgm:pt>
    <dgm:pt modelId="{8608FE03-C259-4B08-9A8A-489594718CC2}" type="pres">
      <dgm:prSet presAssocID="{F9233CDE-62FE-4211-9F2B-3300525DF428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0F076E-DD4B-4996-A579-E3AEB3A70256}" type="pres">
      <dgm:prSet presAssocID="{45159836-5432-49EF-9B1D-F79A4B38E07F}" presName="sibTrans" presStyleLbl="bgSibTrans2D1" presStyleIdx="0" presStyleCnt="8"/>
      <dgm:spPr/>
      <dgm:t>
        <a:bodyPr/>
        <a:lstStyle/>
        <a:p>
          <a:endParaRPr lang="ru-RU"/>
        </a:p>
      </dgm:t>
    </dgm:pt>
    <dgm:pt modelId="{0E2BF3BF-0674-4D8D-BBAD-37EDDB01123F}" type="pres">
      <dgm:prSet presAssocID="{EAB1E5AA-D82B-4567-9E71-6A03418BDB32}" presName="compNode" presStyleCnt="0"/>
      <dgm:spPr/>
    </dgm:pt>
    <dgm:pt modelId="{ACB2AE00-0D48-42D3-93D9-00941BF31CD8}" type="pres">
      <dgm:prSet presAssocID="{EAB1E5AA-D82B-4567-9E71-6A03418BDB32}" presName="dummyConnPt" presStyleCnt="0"/>
      <dgm:spPr/>
    </dgm:pt>
    <dgm:pt modelId="{2D8F753B-9226-4366-A6B4-281DF8395FBB}" type="pres">
      <dgm:prSet presAssocID="{EAB1E5AA-D82B-4567-9E71-6A03418BDB32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7C0B03-EB79-4BBB-A012-1D3E8705A450}" type="pres">
      <dgm:prSet presAssocID="{F71F20B5-ED09-42BA-9D2E-23460B23B0C3}" presName="sibTrans" presStyleLbl="bgSibTrans2D1" presStyleIdx="1" presStyleCnt="8" custLinFactY="-77208" custLinFactNeighborX="-4577" custLinFactNeighborY="-100000"/>
      <dgm:spPr/>
      <dgm:t>
        <a:bodyPr/>
        <a:lstStyle/>
        <a:p>
          <a:endParaRPr lang="ru-RU"/>
        </a:p>
      </dgm:t>
    </dgm:pt>
    <dgm:pt modelId="{AF3AFA5F-0815-46C1-BD19-769A977B9663}" type="pres">
      <dgm:prSet presAssocID="{3D4216A0-ADDB-4F94-BEB5-711F066BC2D9}" presName="compNode" presStyleCnt="0"/>
      <dgm:spPr/>
    </dgm:pt>
    <dgm:pt modelId="{35FA1559-67DD-4E73-BC20-CE21915FEFE1}" type="pres">
      <dgm:prSet presAssocID="{3D4216A0-ADDB-4F94-BEB5-711F066BC2D9}" presName="dummyConnPt" presStyleCnt="0"/>
      <dgm:spPr/>
    </dgm:pt>
    <dgm:pt modelId="{814A78F3-1A38-4F24-9001-20F3D564AFF3}" type="pres">
      <dgm:prSet presAssocID="{3D4216A0-ADDB-4F94-BEB5-711F066BC2D9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598097-C2C7-477F-8CB8-9DFA9FB77DB3}" type="pres">
      <dgm:prSet presAssocID="{1F56D844-FA87-42F7-A067-AB79F8B8F896}" presName="sibTrans" presStyleLbl="bgSibTrans2D1" presStyleIdx="2" presStyleCnt="8"/>
      <dgm:spPr/>
      <dgm:t>
        <a:bodyPr/>
        <a:lstStyle/>
        <a:p>
          <a:endParaRPr lang="ru-RU"/>
        </a:p>
      </dgm:t>
    </dgm:pt>
    <dgm:pt modelId="{C835BA97-7876-4BA8-BD41-9C742EE0ABBA}" type="pres">
      <dgm:prSet presAssocID="{434E3BAE-7D24-4F7A-8E91-FB3A21DC2411}" presName="compNode" presStyleCnt="0"/>
      <dgm:spPr/>
    </dgm:pt>
    <dgm:pt modelId="{061A1291-E308-430B-941F-51435E01FAC6}" type="pres">
      <dgm:prSet presAssocID="{434E3BAE-7D24-4F7A-8E91-FB3A21DC2411}" presName="dummyConnPt" presStyleCnt="0"/>
      <dgm:spPr/>
    </dgm:pt>
    <dgm:pt modelId="{4E6D10B3-FD14-4980-BB89-6CC51FD04249}" type="pres">
      <dgm:prSet presAssocID="{434E3BAE-7D24-4F7A-8E91-FB3A21DC2411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FC9F1F-E944-4D5B-B4CE-7E5A1ABC7754}" type="pres">
      <dgm:prSet presAssocID="{F6F79D3F-2EE6-4AE5-B9E8-8219C3CFFCF7}" presName="sibTrans" presStyleLbl="bgSibTrans2D1" presStyleIdx="3" presStyleCnt="8"/>
      <dgm:spPr/>
      <dgm:t>
        <a:bodyPr/>
        <a:lstStyle/>
        <a:p>
          <a:endParaRPr lang="ru-RU"/>
        </a:p>
      </dgm:t>
    </dgm:pt>
    <dgm:pt modelId="{EA6800F0-47C8-4C16-839F-840850732821}" type="pres">
      <dgm:prSet presAssocID="{6AA47C3C-51FB-4C3B-A68F-C160DE142BEA}" presName="compNode" presStyleCnt="0"/>
      <dgm:spPr/>
    </dgm:pt>
    <dgm:pt modelId="{0DB14315-71AA-4D50-87FB-C113EBA6C087}" type="pres">
      <dgm:prSet presAssocID="{6AA47C3C-51FB-4C3B-A68F-C160DE142BEA}" presName="dummyConnPt" presStyleCnt="0"/>
      <dgm:spPr/>
    </dgm:pt>
    <dgm:pt modelId="{C0E00FD5-5A15-45E5-8642-6801316C7C83}" type="pres">
      <dgm:prSet presAssocID="{6AA47C3C-51FB-4C3B-A68F-C160DE142BEA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A2E0BF-E3A8-4AA9-BB4E-0FFCFBAFABE8}" type="pres">
      <dgm:prSet presAssocID="{C94BFD7E-43D4-4384-BC01-30638CBF8F44}" presName="sibTrans" presStyleLbl="bgSibTrans2D1" presStyleIdx="4" presStyleCnt="8" custLinFactNeighborX="-655" custLinFactNeighborY="21653"/>
      <dgm:spPr/>
      <dgm:t>
        <a:bodyPr/>
        <a:lstStyle/>
        <a:p>
          <a:endParaRPr lang="ru-RU"/>
        </a:p>
      </dgm:t>
    </dgm:pt>
    <dgm:pt modelId="{BE7B5B50-A938-4D71-B97E-346B05FC33C2}" type="pres">
      <dgm:prSet presAssocID="{1CBAB22F-D3E6-4379-88A8-79D251B861CE}" presName="compNode" presStyleCnt="0"/>
      <dgm:spPr/>
    </dgm:pt>
    <dgm:pt modelId="{9AC71185-2C9D-4D32-9F7B-0F8985266A8F}" type="pres">
      <dgm:prSet presAssocID="{1CBAB22F-D3E6-4379-88A8-79D251B861CE}" presName="dummyConnPt" presStyleCnt="0"/>
      <dgm:spPr/>
    </dgm:pt>
    <dgm:pt modelId="{F7DBA01E-D964-4E63-912A-125E2DABDCD5}" type="pres">
      <dgm:prSet presAssocID="{1CBAB22F-D3E6-4379-88A8-79D251B861CE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A63639-4738-4955-AADA-4F278AE12227}" type="pres">
      <dgm:prSet presAssocID="{814F6DF1-8FC1-4024-98E1-ABB4D638E509}" presName="sibTrans" presStyleLbl="bgSibTrans2D1" presStyleIdx="5" presStyleCnt="8"/>
      <dgm:spPr/>
      <dgm:t>
        <a:bodyPr/>
        <a:lstStyle/>
        <a:p>
          <a:endParaRPr lang="ru-RU"/>
        </a:p>
      </dgm:t>
    </dgm:pt>
    <dgm:pt modelId="{C1695F4F-66BF-454F-90A4-314D53CF3A19}" type="pres">
      <dgm:prSet presAssocID="{0384322E-92B8-4E55-BFCE-3ED5CADC4D80}" presName="compNode" presStyleCnt="0"/>
      <dgm:spPr/>
    </dgm:pt>
    <dgm:pt modelId="{88B358F5-9B55-4AF7-96AA-770A0FC94203}" type="pres">
      <dgm:prSet presAssocID="{0384322E-92B8-4E55-BFCE-3ED5CADC4D80}" presName="dummyConnPt" presStyleCnt="0"/>
      <dgm:spPr/>
    </dgm:pt>
    <dgm:pt modelId="{0F3705FA-102F-44A8-BB23-4CE1A0AD6CA6}" type="pres">
      <dgm:prSet presAssocID="{0384322E-92B8-4E55-BFCE-3ED5CADC4D80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198902-AB19-4534-BB01-2676CA94F5B2}" type="pres">
      <dgm:prSet presAssocID="{4BA7CC49-45A8-4A8E-A792-B502035FDD2D}" presName="sibTrans" presStyleLbl="bgSibTrans2D1" presStyleIdx="6" presStyleCnt="8"/>
      <dgm:spPr/>
      <dgm:t>
        <a:bodyPr/>
        <a:lstStyle/>
        <a:p>
          <a:endParaRPr lang="ru-RU"/>
        </a:p>
      </dgm:t>
    </dgm:pt>
    <dgm:pt modelId="{1ED063F1-F6E9-4C6C-ADA5-D2192D14D8C6}" type="pres">
      <dgm:prSet presAssocID="{527973BE-8693-4D41-8332-08CB6BAD35DE}" presName="compNode" presStyleCnt="0"/>
      <dgm:spPr/>
    </dgm:pt>
    <dgm:pt modelId="{10EEAF8F-D7FE-44BC-B2FC-D56B3D88B511}" type="pres">
      <dgm:prSet presAssocID="{527973BE-8693-4D41-8332-08CB6BAD35DE}" presName="dummyConnPt" presStyleCnt="0"/>
      <dgm:spPr/>
    </dgm:pt>
    <dgm:pt modelId="{AD6F965C-2449-4688-B358-871E4F0AB246}" type="pres">
      <dgm:prSet presAssocID="{527973BE-8693-4D41-8332-08CB6BAD35DE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639447-92B0-4B1D-B797-74C9C7D23A61}" type="pres">
      <dgm:prSet presAssocID="{9F870BE8-C144-4F01-BE5E-C1994A98AC29}" presName="sibTrans" presStyleLbl="bgSibTrans2D1" presStyleIdx="7" presStyleCnt="8"/>
      <dgm:spPr/>
      <dgm:t>
        <a:bodyPr/>
        <a:lstStyle/>
        <a:p>
          <a:endParaRPr lang="ru-RU"/>
        </a:p>
      </dgm:t>
    </dgm:pt>
    <dgm:pt modelId="{492E3AAA-FF24-4CC6-BE9B-1B5586B837F8}" type="pres">
      <dgm:prSet presAssocID="{4B379FF8-A92E-465A-8D38-B132D29521A0}" presName="compNode" presStyleCnt="0"/>
      <dgm:spPr/>
    </dgm:pt>
    <dgm:pt modelId="{50A3C92B-01C4-4545-90AB-138A29EC4E08}" type="pres">
      <dgm:prSet presAssocID="{4B379FF8-A92E-465A-8D38-B132D29521A0}" presName="dummyConnPt" presStyleCnt="0"/>
      <dgm:spPr/>
    </dgm:pt>
    <dgm:pt modelId="{E7B50C17-5B6C-46AF-A62C-5999EE1B63C6}" type="pres">
      <dgm:prSet presAssocID="{4B379FF8-A92E-465A-8D38-B132D29521A0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19A8AD-CEAC-4167-A35F-2B8804AE1945}" type="presOf" srcId="{814F6DF1-8FC1-4024-98E1-ABB4D638E509}" destId="{E7A63639-4738-4955-AADA-4F278AE12227}" srcOrd="0" destOrd="0" presId="urn:microsoft.com/office/officeart/2005/8/layout/bProcess4"/>
    <dgm:cxn modelId="{E14639BA-5366-4481-AA0A-0A3AC080E29F}" srcId="{D25BEF0C-E794-40F2-9ECF-BFEAE51F2159}" destId="{EAB1E5AA-D82B-4567-9E71-6A03418BDB32}" srcOrd="1" destOrd="0" parTransId="{DCC042AF-1C8F-4243-AFDF-2F8E564EE977}" sibTransId="{F71F20B5-ED09-42BA-9D2E-23460B23B0C3}"/>
    <dgm:cxn modelId="{6D8E9448-0FBA-4A92-88DF-57A0919F45A8}" type="presOf" srcId="{F9233CDE-62FE-4211-9F2B-3300525DF428}" destId="{8608FE03-C259-4B08-9A8A-489594718CC2}" srcOrd="0" destOrd="0" presId="urn:microsoft.com/office/officeart/2005/8/layout/bProcess4"/>
    <dgm:cxn modelId="{6FE7D4FC-1CE3-4B19-AF9A-EB1DB0F16453}" srcId="{D25BEF0C-E794-40F2-9ECF-BFEAE51F2159}" destId="{4B379FF8-A92E-465A-8D38-B132D29521A0}" srcOrd="8" destOrd="0" parTransId="{0F6F8B7B-829D-406A-A3A0-06B0D47A4CFC}" sibTransId="{F9703FFD-A83A-4402-BBFE-94D24BF52E81}"/>
    <dgm:cxn modelId="{BCA07331-E9AB-425A-A113-E3408EB8AD56}" type="presOf" srcId="{45159836-5432-49EF-9B1D-F79A4B38E07F}" destId="{CB0F076E-DD4B-4996-A579-E3AEB3A70256}" srcOrd="0" destOrd="0" presId="urn:microsoft.com/office/officeart/2005/8/layout/bProcess4"/>
    <dgm:cxn modelId="{B4E65892-0021-4CED-9443-6F8BCB2C142A}" type="presOf" srcId="{3D4216A0-ADDB-4F94-BEB5-711F066BC2D9}" destId="{814A78F3-1A38-4F24-9001-20F3D564AFF3}" srcOrd="0" destOrd="0" presId="urn:microsoft.com/office/officeart/2005/8/layout/bProcess4"/>
    <dgm:cxn modelId="{68ED9DDD-2CBB-40B0-80FA-058D5D0DBF95}" type="presOf" srcId="{F71F20B5-ED09-42BA-9D2E-23460B23B0C3}" destId="{BD7C0B03-EB79-4BBB-A012-1D3E8705A450}" srcOrd="0" destOrd="0" presId="urn:microsoft.com/office/officeart/2005/8/layout/bProcess4"/>
    <dgm:cxn modelId="{0E3A108A-C847-4CC0-8AB5-6EB891B41E10}" type="presOf" srcId="{4B379FF8-A92E-465A-8D38-B132D29521A0}" destId="{E7B50C17-5B6C-46AF-A62C-5999EE1B63C6}" srcOrd="0" destOrd="0" presId="urn:microsoft.com/office/officeart/2005/8/layout/bProcess4"/>
    <dgm:cxn modelId="{534289BF-195C-4DF6-897A-9726293B9B58}" srcId="{D25BEF0C-E794-40F2-9ECF-BFEAE51F2159}" destId="{3D4216A0-ADDB-4F94-BEB5-711F066BC2D9}" srcOrd="2" destOrd="0" parTransId="{8C288760-D981-4CF5-8F0D-229032A642AD}" sibTransId="{1F56D844-FA87-42F7-A067-AB79F8B8F896}"/>
    <dgm:cxn modelId="{CB4EE49F-1413-41EF-9B02-3FC5B9A0E367}" srcId="{D25BEF0C-E794-40F2-9ECF-BFEAE51F2159}" destId="{6AA47C3C-51FB-4C3B-A68F-C160DE142BEA}" srcOrd="4" destOrd="0" parTransId="{0740481A-6E71-443F-B086-C0A02725E09B}" sibTransId="{C94BFD7E-43D4-4384-BC01-30638CBF8F44}"/>
    <dgm:cxn modelId="{90A47AF3-B04D-402C-AFD9-CAAD7365315A}" type="presOf" srcId="{D25BEF0C-E794-40F2-9ECF-BFEAE51F2159}" destId="{AFCC4B47-110A-44F4-87C3-2028B71CD7C5}" srcOrd="0" destOrd="0" presId="urn:microsoft.com/office/officeart/2005/8/layout/bProcess4"/>
    <dgm:cxn modelId="{635FBC7C-58B7-4794-96AE-09A945952A6B}" srcId="{D25BEF0C-E794-40F2-9ECF-BFEAE51F2159}" destId="{434E3BAE-7D24-4F7A-8E91-FB3A21DC2411}" srcOrd="3" destOrd="0" parTransId="{BB158FB6-C2A1-4882-9EEB-3F9B41CBFD46}" sibTransId="{F6F79D3F-2EE6-4AE5-B9E8-8219C3CFFCF7}"/>
    <dgm:cxn modelId="{6221A7E7-1843-4F80-A990-C22396DEB97F}" srcId="{D25BEF0C-E794-40F2-9ECF-BFEAE51F2159}" destId="{1CBAB22F-D3E6-4379-88A8-79D251B861CE}" srcOrd="5" destOrd="0" parTransId="{453F64AB-F803-4D93-B3BE-E32FC925E0A0}" sibTransId="{814F6DF1-8FC1-4024-98E1-ABB4D638E509}"/>
    <dgm:cxn modelId="{9F8F75A8-7894-40C6-94F3-C715248521EC}" type="presOf" srcId="{1F56D844-FA87-42F7-A067-AB79F8B8F896}" destId="{4F598097-C2C7-477F-8CB8-9DFA9FB77DB3}" srcOrd="0" destOrd="0" presId="urn:microsoft.com/office/officeart/2005/8/layout/bProcess4"/>
    <dgm:cxn modelId="{EFEABCC1-FD21-4DD0-AA7D-356BB0DFD265}" type="presOf" srcId="{6AA47C3C-51FB-4C3B-A68F-C160DE142BEA}" destId="{C0E00FD5-5A15-45E5-8642-6801316C7C83}" srcOrd="0" destOrd="0" presId="urn:microsoft.com/office/officeart/2005/8/layout/bProcess4"/>
    <dgm:cxn modelId="{820B6557-4C60-47FE-A1D0-75544BBE502E}" type="presOf" srcId="{434E3BAE-7D24-4F7A-8E91-FB3A21DC2411}" destId="{4E6D10B3-FD14-4980-BB89-6CC51FD04249}" srcOrd="0" destOrd="0" presId="urn:microsoft.com/office/officeart/2005/8/layout/bProcess4"/>
    <dgm:cxn modelId="{96BEDCA3-D150-48F0-99AA-25CC9B36B84E}" type="presOf" srcId="{4BA7CC49-45A8-4A8E-A792-B502035FDD2D}" destId="{FC198902-AB19-4534-BB01-2676CA94F5B2}" srcOrd="0" destOrd="0" presId="urn:microsoft.com/office/officeart/2005/8/layout/bProcess4"/>
    <dgm:cxn modelId="{0A103841-3203-4056-9EFB-CCB6AC55D6A9}" srcId="{D25BEF0C-E794-40F2-9ECF-BFEAE51F2159}" destId="{F9233CDE-62FE-4211-9F2B-3300525DF428}" srcOrd="0" destOrd="0" parTransId="{1D168334-F942-47DC-A667-23A86FE70A52}" sibTransId="{45159836-5432-49EF-9B1D-F79A4B38E07F}"/>
    <dgm:cxn modelId="{1980D685-1F31-46E3-86C9-6E4816D727D6}" type="presOf" srcId="{9F870BE8-C144-4F01-BE5E-C1994A98AC29}" destId="{41639447-92B0-4B1D-B797-74C9C7D23A61}" srcOrd="0" destOrd="0" presId="urn:microsoft.com/office/officeart/2005/8/layout/bProcess4"/>
    <dgm:cxn modelId="{D78D4E8A-2954-457D-AD69-D67C78C0E979}" type="presOf" srcId="{527973BE-8693-4D41-8332-08CB6BAD35DE}" destId="{AD6F965C-2449-4688-B358-871E4F0AB246}" srcOrd="0" destOrd="0" presId="urn:microsoft.com/office/officeart/2005/8/layout/bProcess4"/>
    <dgm:cxn modelId="{BA7DCA97-EBE9-4F71-9A05-5FD4CC7D1CB8}" srcId="{D25BEF0C-E794-40F2-9ECF-BFEAE51F2159}" destId="{527973BE-8693-4D41-8332-08CB6BAD35DE}" srcOrd="7" destOrd="0" parTransId="{C0FD8EC9-B8E7-4CEC-8CEA-719E91D34DBB}" sibTransId="{9F870BE8-C144-4F01-BE5E-C1994A98AC29}"/>
    <dgm:cxn modelId="{26385CC2-776C-4AC0-BA63-7D795777E6A9}" type="presOf" srcId="{C94BFD7E-43D4-4384-BC01-30638CBF8F44}" destId="{30A2E0BF-E3A8-4AA9-BB4E-0FFCFBAFABE8}" srcOrd="0" destOrd="0" presId="urn:microsoft.com/office/officeart/2005/8/layout/bProcess4"/>
    <dgm:cxn modelId="{348CDADD-A609-471F-B6B3-E27038F69BAC}" type="presOf" srcId="{EAB1E5AA-D82B-4567-9E71-6A03418BDB32}" destId="{2D8F753B-9226-4366-A6B4-281DF8395FBB}" srcOrd="0" destOrd="0" presId="urn:microsoft.com/office/officeart/2005/8/layout/bProcess4"/>
    <dgm:cxn modelId="{6FE9DBF3-A606-494C-80DD-74D51681E08F}" srcId="{D25BEF0C-E794-40F2-9ECF-BFEAE51F2159}" destId="{0384322E-92B8-4E55-BFCE-3ED5CADC4D80}" srcOrd="6" destOrd="0" parTransId="{DF9F3551-B43A-49EC-A5A8-519DF6ADCEFF}" sibTransId="{4BA7CC49-45A8-4A8E-A792-B502035FDD2D}"/>
    <dgm:cxn modelId="{4D77E8EB-BE87-42B7-B80B-FBECAA91682C}" type="presOf" srcId="{0384322E-92B8-4E55-BFCE-3ED5CADC4D80}" destId="{0F3705FA-102F-44A8-BB23-4CE1A0AD6CA6}" srcOrd="0" destOrd="0" presId="urn:microsoft.com/office/officeart/2005/8/layout/bProcess4"/>
    <dgm:cxn modelId="{DF09FC87-DBD8-4053-8725-FBD0CE2C6E02}" type="presOf" srcId="{1CBAB22F-D3E6-4379-88A8-79D251B861CE}" destId="{F7DBA01E-D964-4E63-912A-125E2DABDCD5}" srcOrd="0" destOrd="0" presId="urn:microsoft.com/office/officeart/2005/8/layout/bProcess4"/>
    <dgm:cxn modelId="{296AB3DC-BAD9-4E61-B6FF-8BC9A92A6191}" type="presOf" srcId="{F6F79D3F-2EE6-4AE5-B9E8-8219C3CFFCF7}" destId="{43FC9F1F-E944-4D5B-B4CE-7E5A1ABC7754}" srcOrd="0" destOrd="0" presId="urn:microsoft.com/office/officeart/2005/8/layout/bProcess4"/>
    <dgm:cxn modelId="{F81EDC55-F000-4D52-A950-7E8AB3773447}" type="presParOf" srcId="{AFCC4B47-110A-44F4-87C3-2028B71CD7C5}" destId="{4DF0EC0C-D133-4E6E-9982-4A22AC72CFA2}" srcOrd="0" destOrd="0" presId="urn:microsoft.com/office/officeart/2005/8/layout/bProcess4"/>
    <dgm:cxn modelId="{5091B6D4-C716-4BF6-9051-96E287D52837}" type="presParOf" srcId="{4DF0EC0C-D133-4E6E-9982-4A22AC72CFA2}" destId="{36077653-CE96-4F9E-9724-F65F7D6DFB62}" srcOrd="0" destOrd="0" presId="urn:microsoft.com/office/officeart/2005/8/layout/bProcess4"/>
    <dgm:cxn modelId="{C4881EF6-76F6-4D13-9638-70528F2F0713}" type="presParOf" srcId="{4DF0EC0C-D133-4E6E-9982-4A22AC72CFA2}" destId="{8608FE03-C259-4B08-9A8A-489594718CC2}" srcOrd="1" destOrd="0" presId="urn:microsoft.com/office/officeart/2005/8/layout/bProcess4"/>
    <dgm:cxn modelId="{691A4737-B1AE-4C27-8E8D-C5F1160D041F}" type="presParOf" srcId="{AFCC4B47-110A-44F4-87C3-2028B71CD7C5}" destId="{CB0F076E-DD4B-4996-A579-E3AEB3A70256}" srcOrd="1" destOrd="0" presId="urn:microsoft.com/office/officeart/2005/8/layout/bProcess4"/>
    <dgm:cxn modelId="{1951ADEE-60FF-4289-B1F4-97B7D6DB1C56}" type="presParOf" srcId="{AFCC4B47-110A-44F4-87C3-2028B71CD7C5}" destId="{0E2BF3BF-0674-4D8D-BBAD-37EDDB01123F}" srcOrd="2" destOrd="0" presId="urn:microsoft.com/office/officeart/2005/8/layout/bProcess4"/>
    <dgm:cxn modelId="{8F8BC326-EC9D-4141-BE4D-BBFD8B138D39}" type="presParOf" srcId="{0E2BF3BF-0674-4D8D-BBAD-37EDDB01123F}" destId="{ACB2AE00-0D48-42D3-93D9-00941BF31CD8}" srcOrd="0" destOrd="0" presId="urn:microsoft.com/office/officeart/2005/8/layout/bProcess4"/>
    <dgm:cxn modelId="{01F63FB5-F569-4050-9C08-7DF5D2388103}" type="presParOf" srcId="{0E2BF3BF-0674-4D8D-BBAD-37EDDB01123F}" destId="{2D8F753B-9226-4366-A6B4-281DF8395FBB}" srcOrd="1" destOrd="0" presId="urn:microsoft.com/office/officeart/2005/8/layout/bProcess4"/>
    <dgm:cxn modelId="{85C4D8AA-F88A-48A4-B26A-8393B7FD4851}" type="presParOf" srcId="{AFCC4B47-110A-44F4-87C3-2028B71CD7C5}" destId="{BD7C0B03-EB79-4BBB-A012-1D3E8705A450}" srcOrd="3" destOrd="0" presId="urn:microsoft.com/office/officeart/2005/8/layout/bProcess4"/>
    <dgm:cxn modelId="{69CE37E3-E292-45DE-A52C-FD554A380897}" type="presParOf" srcId="{AFCC4B47-110A-44F4-87C3-2028B71CD7C5}" destId="{AF3AFA5F-0815-46C1-BD19-769A977B9663}" srcOrd="4" destOrd="0" presId="urn:microsoft.com/office/officeart/2005/8/layout/bProcess4"/>
    <dgm:cxn modelId="{24105F48-E400-480C-8C6D-79F26B74078C}" type="presParOf" srcId="{AF3AFA5F-0815-46C1-BD19-769A977B9663}" destId="{35FA1559-67DD-4E73-BC20-CE21915FEFE1}" srcOrd="0" destOrd="0" presId="urn:microsoft.com/office/officeart/2005/8/layout/bProcess4"/>
    <dgm:cxn modelId="{94790775-FE99-4BB1-A73C-4B0C019981CF}" type="presParOf" srcId="{AF3AFA5F-0815-46C1-BD19-769A977B9663}" destId="{814A78F3-1A38-4F24-9001-20F3D564AFF3}" srcOrd="1" destOrd="0" presId="urn:microsoft.com/office/officeart/2005/8/layout/bProcess4"/>
    <dgm:cxn modelId="{996289C5-D612-4757-90B3-8ADF89AC2E0F}" type="presParOf" srcId="{AFCC4B47-110A-44F4-87C3-2028B71CD7C5}" destId="{4F598097-C2C7-477F-8CB8-9DFA9FB77DB3}" srcOrd="5" destOrd="0" presId="urn:microsoft.com/office/officeart/2005/8/layout/bProcess4"/>
    <dgm:cxn modelId="{63C4DBD3-6586-44BF-9F63-F6D64A6D9003}" type="presParOf" srcId="{AFCC4B47-110A-44F4-87C3-2028B71CD7C5}" destId="{C835BA97-7876-4BA8-BD41-9C742EE0ABBA}" srcOrd="6" destOrd="0" presId="urn:microsoft.com/office/officeart/2005/8/layout/bProcess4"/>
    <dgm:cxn modelId="{54A10232-E23A-4873-90FB-E232FF16C87E}" type="presParOf" srcId="{C835BA97-7876-4BA8-BD41-9C742EE0ABBA}" destId="{061A1291-E308-430B-941F-51435E01FAC6}" srcOrd="0" destOrd="0" presId="urn:microsoft.com/office/officeart/2005/8/layout/bProcess4"/>
    <dgm:cxn modelId="{20E225E1-8C4B-4039-8A49-63C4F404454A}" type="presParOf" srcId="{C835BA97-7876-4BA8-BD41-9C742EE0ABBA}" destId="{4E6D10B3-FD14-4980-BB89-6CC51FD04249}" srcOrd="1" destOrd="0" presId="urn:microsoft.com/office/officeart/2005/8/layout/bProcess4"/>
    <dgm:cxn modelId="{2C767962-D2C1-4B69-BC5E-A0548BA1725D}" type="presParOf" srcId="{AFCC4B47-110A-44F4-87C3-2028B71CD7C5}" destId="{43FC9F1F-E944-4D5B-B4CE-7E5A1ABC7754}" srcOrd="7" destOrd="0" presId="urn:microsoft.com/office/officeart/2005/8/layout/bProcess4"/>
    <dgm:cxn modelId="{9118F2D6-198D-4E8B-A50A-250C420DFF4D}" type="presParOf" srcId="{AFCC4B47-110A-44F4-87C3-2028B71CD7C5}" destId="{EA6800F0-47C8-4C16-839F-840850732821}" srcOrd="8" destOrd="0" presId="urn:microsoft.com/office/officeart/2005/8/layout/bProcess4"/>
    <dgm:cxn modelId="{B4560850-964E-478D-B093-E1DF1D712ED2}" type="presParOf" srcId="{EA6800F0-47C8-4C16-839F-840850732821}" destId="{0DB14315-71AA-4D50-87FB-C113EBA6C087}" srcOrd="0" destOrd="0" presId="urn:microsoft.com/office/officeart/2005/8/layout/bProcess4"/>
    <dgm:cxn modelId="{A954BC05-6834-4F59-9176-3FE8396437EB}" type="presParOf" srcId="{EA6800F0-47C8-4C16-839F-840850732821}" destId="{C0E00FD5-5A15-45E5-8642-6801316C7C83}" srcOrd="1" destOrd="0" presId="urn:microsoft.com/office/officeart/2005/8/layout/bProcess4"/>
    <dgm:cxn modelId="{2C38F982-7192-41F4-9006-EFD2FD4F4C80}" type="presParOf" srcId="{AFCC4B47-110A-44F4-87C3-2028B71CD7C5}" destId="{30A2E0BF-E3A8-4AA9-BB4E-0FFCFBAFABE8}" srcOrd="9" destOrd="0" presId="urn:microsoft.com/office/officeart/2005/8/layout/bProcess4"/>
    <dgm:cxn modelId="{374D139D-9A1E-4B29-A9B7-FEFB2A60BB07}" type="presParOf" srcId="{AFCC4B47-110A-44F4-87C3-2028B71CD7C5}" destId="{BE7B5B50-A938-4D71-B97E-346B05FC33C2}" srcOrd="10" destOrd="0" presId="urn:microsoft.com/office/officeart/2005/8/layout/bProcess4"/>
    <dgm:cxn modelId="{0CD6CA06-7393-4D22-9F5A-AAA4DF26DF6F}" type="presParOf" srcId="{BE7B5B50-A938-4D71-B97E-346B05FC33C2}" destId="{9AC71185-2C9D-4D32-9F7B-0F8985266A8F}" srcOrd="0" destOrd="0" presId="urn:microsoft.com/office/officeart/2005/8/layout/bProcess4"/>
    <dgm:cxn modelId="{69C8729A-7E91-4A44-8CA5-928419FAD6D5}" type="presParOf" srcId="{BE7B5B50-A938-4D71-B97E-346B05FC33C2}" destId="{F7DBA01E-D964-4E63-912A-125E2DABDCD5}" srcOrd="1" destOrd="0" presId="urn:microsoft.com/office/officeart/2005/8/layout/bProcess4"/>
    <dgm:cxn modelId="{4B970A24-B34A-4E8F-9F35-D71738844889}" type="presParOf" srcId="{AFCC4B47-110A-44F4-87C3-2028B71CD7C5}" destId="{E7A63639-4738-4955-AADA-4F278AE12227}" srcOrd="11" destOrd="0" presId="urn:microsoft.com/office/officeart/2005/8/layout/bProcess4"/>
    <dgm:cxn modelId="{51EE1C29-6780-4A08-A0C3-FA549430C387}" type="presParOf" srcId="{AFCC4B47-110A-44F4-87C3-2028B71CD7C5}" destId="{C1695F4F-66BF-454F-90A4-314D53CF3A19}" srcOrd="12" destOrd="0" presId="urn:microsoft.com/office/officeart/2005/8/layout/bProcess4"/>
    <dgm:cxn modelId="{AD831F95-A709-4065-9CA9-B1E865FBC87F}" type="presParOf" srcId="{C1695F4F-66BF-454F-90A4-314D53CF3A19}" destId="{88B358F5-9B55-4AF7-96AA-770A0FC94203}" srcOrd="0" destOrd="0" presId="urn:microsoft.com/office/officeart/2005/8/layout/bProcess4"/>
    <dgm:cxn modelId="{7AB7B42E-8073-4CD0-A28D-5763F36C61D7}" type="presParOf" srcId="{C1695F4F-66BF-454F-90A4-314D53CF3A19}" destId="{0F3705FA-102F-44A8-BB23-4CE1A0AD6CA6}" srcOrd="1" destOrd="0" presId="urn:microsoft.com/office/officeart/2005/8/layout/bProcess4"/>
    <dgm:cxn modelId="{23749B82-3671-4F14-96CF-1A695C02A1DB}" type="presParOf" srcId="{AFCC4B47-110A-44F4-87C3-2028B71CD7C5}" destId="{FC198902-AB19-4534-BB01-2676CA94F5B2}" srcOrd="13" destOrd="0" presId="urn:microsoft.com/office/officeart/2005/8/layout/bProcess4"/>
    <dgm:cxn modelId="{2B7AD0DF-F9DB-43AD-9893-89CB5140065D}" type="presParOf" srcId="{AFCC4B47-110A-44F4-87C3-2028B71CD7C5}" destId="{1ED063F1-F6E9-4C6C-ADA5-D2192D14D8C6}" srcOrd="14" destOrd="0" presId="urn:microsoft.com/office/officeart/2005/8/layout/bProcess4"/>
    <dgm:cxn modelId="{8813A05D-C4E2-46D9-8CEF-FA81997FEF99}" type="presParOf" srcId="{1ED063F1-F6E9-4C6C-ADA5-D2192D14D8C6}" destId="{10EEAF8F-D7FE-44BC-B2FC-D56B3D88B511}" srcOrd="0" destOrd="0" presId="urn:microsoft.com/office/officeart/2005/8/layout/bProcess4"/>
    <dgm:cxn modelId="{AB47D3AE-8741-4D72-A562-E9228444976A}" type="presParOf" srcId="{1ED063F1-F6E9-4C6C-ADA5-D2192D14D8C6}" destId="{AD6F965C-2449-4688-B358-871E4F0AB246}" srcOrd="1" destOrd="0" presId="urn:microsoft.com/office/officeart/2005/8/layout/bProcess4"/>
    <dgm:cxn modelId="{FDCEA45D-8889-4814-97DD-F04F0A8EE344}" type="presParOf" srcId="{AFCC4B47-110A-44F4-87C3-2028B71CD7C5}" destId="{41639447-92B0-4B1D-B797-74C9C7D23A61}" srcOrd="15" destOrd="0" presId="urn:microsoft.com/office/officeart/2005/8/layout/bProcess4"/>
    <dgm:cxn modelId="{7FECF3F3-E0B7-4355-97B8-23C0579644B9}" type="presParOf" srcId="{AFCC4B47-110A-44F4-87C3-2028B71CD7C5}" destId="{492E3AAA-FF24-4CC6-BE9B-1B5586B837F8}" srcOrd="16" destOrd="0" presId="urn:microsoft.com/office/officeart/2005/8/layout/bProcess4"/>
    <dgm:cxn modelId="{7CE93F91-F7B9-4967-9F9B-2F2440114D5F}" type="presParOf" srcId="{492E3AAA-FF24-4CC6-BE9B-1B5586B837F8}" destId="{50A3C92B-01C4-4545-90AB-138A29EC4E08}" srcOrd="0" destOrd="0" presId="urn:microsoft.com/office/officeart/2005/8/layout/bProcess4"/>
    <dgm:cxn modelId="{19115D7C-362A-48F0-B5F4-E9D204AE6311}" type="presParOf" srcId="{492E3AAA-FF24-4CC6-BE9B-1B5586B837F8}" destId="{E7B50C17-5B6C-46AF-A62C-5999EE1B63C6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0F076E-DD4B-4996-A579-E3AEB3A70256}">
      <dsp:nvSpPr>
        <dsp:cNvPr id="0" name=""/>
        <dsp:cNvSpPr/>
      </dsp:nvSpPr>
      <dsp:spPr>
        <a:xfrm rot="5400000">
          <a:off x="1312017" y="982583"/>
          <a:ext cx="1536756" cy="185229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08FE03-C259-4B08-9A8A-489594718CC2}">
      <dsp:nvSpPr>
        <dsp:cNvPr id="0" name=""/>
        <dsp:cNvSpPr/>
      </dsp:nvSpPr>
      <dsp:spPr>
        <a:xfrm>
          <a:off x="1665365" y="1574"/>
          <a:ext cx="2058102" cy="12348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noProof="1" smtClean="0"/>
            <a:t>Предметные спецкурсы, факультативные предметы по выбору</a:t>
          </a:r>
        </a:p>
      </dsp:txBody>
      <dsp:txXfrm>
        <a:off x="1665365" y="1574"/>
        <a:ext cx="2058102" cy="1234861"/>
      </dsp:txXfrm>
    </dsp:sp>
    <dsp:sp modelId="{BD7C0B03-EB79-4BBB-A012-1D3E8705A450}">
      <dsp:nvSpPr>
        <dsp:cNvPr id="0" name=""/>
        <dsp:cNvSpPr/>
      </dsp:nvSpPr>
      <dsp:spPr>
        <a:xfrm rot="5400000">
          <a:off x="1241680" y="2197919"/>
          <a:ext cx="1536756" cy="185229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8F753B-9226-4366-A6B4-281DF8395FBB}">
      <dsp:nvSpPr>
        <dsp:cNvPr id="0" name=""/>
        <dsp:cNvSpPr/>
      </dsp:nvSpPr>
      <dsp:spPr>
        <a:xfrm>
          <a:off x="1665365" y="1545151"/>
          <a:ext cx="2058102" cy="12348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noProof="1" smtClean="0"/>
            <a:t>Использование в образовательном  процессетехнологии ИОП</a:t>
          </a:r>
        </a:p>
      </dsp:txBody>
      <dsp:txXfrm>
        <a:off x="1665365" y="1545151"/>
        <a:ext cx="2058102" cy="1234861"/>
      </dsp:txXfrm>
    </dsp:sp>
    <dsp:sp modelId="{4F598097-C2C7-477F-8CB8-9DFA9FB77DB3}">
      <dsp:nvSpPr>
        <dsp:cNvPr id="0" name=""/>
        <dsp:cNvSpPr/>
      </dsp:nvSpPr>
      <dsp:spPr>
        <a:xfrm>
          <a:off x="2083806" y="3297948"/>
          <a:ext cx="2730455" cy="185229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4A78F3-1A38-4F24-9001-20F3D564AFF3}">
      <dsp:nvSpPr>
        <dsp:cNvPr id="0" name=""/>
        <dsp:cNvSpPr/>
      </dsp:nvSpPr>
      <dsp:spPr>
        <a:xfrm>
          <a:off x="1665365" y="3088728"/>
          <a:ext cx="2058102" cy="12348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Индивидуальные консультации с наставником</a:t>
          </a:r>
          <a:endParaRPr lang="ru-RU" sz="1300" kern="1200" dirty="0"/>
        </a:p>
      </dsp:txBody>
      <dsp:txXfrm>
        <a:off x="1665365" y="3088728"/>
        <a:ext cx="2058102" cy="1234861"/>
      </dsp:txXfrm>
    </dsp:sp>
    <dsp:sp modelId="{43FC9F1F-E944-4D5B-B4CE-7E5A1ABC7754}">
      <dsp:nvSpPr>
        <dsp:cNvPr id="0" name=""/>
        <dsp:cNvSpPr/>
      </dsp:nvSpPr>
      <dsp:spPr>
        <a:xfrm rot="16200000">
          <a:off x="4049293" y="2526160"/>
          <a:ext cx="1536756" cy="185229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6D10B3-FD14-4980-BB89-6CC51FD04249}">
      <dsp:nvSpPr>
        <dsp:cNvPr id="0" name=""/>
        <dsp:cNvSpPr/>
      </dsp:nvSpPr>
      <dsp:spPr>
        <a:xfrm>
          <a:off x="4402641" y="3088728"/>
          <a:ext cx="2058102" cy="12348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Коррекционная работа с школьным психологом</a:t>
          </a:r>
          <a:endParaRPr lang="ru-RU" sz="1300" kern="1200" dirty="0"/>
        </a:p>
      </dsp:txBody>
      <dsp:txXfrm>
        <a:off x="4402641" y="3088728"/>
        <a:ext cx="2058102" cy="1234861"/>
      </dsp:txXfrm>
    </dsp:sp>
    <dsp:sp modelId="{30A2E0BF-E3A8-4AA9-BB4E-0FFCFBAFABE8}">
      <dsp:nvSpPr>
        <dsp:cNvPr id="0" name=""/>
        <dsp:cNvSpPr/>
      </dsp:nvSpPr>
      <dsp:spPr>
        <a:xfrm rot="16200000">
          <a:off x="4039228" y="1022691"/>
          <a:ext cx="1536756" cy="185229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E00FD5-5A15-45E5-8642-6801316C7C83}">
      <dsp:nvSpPr>
        <dsp:cNvPr id="0" name=""/>
        <dsp:cNvSpPr/>
      </dsp:nvSpPr>
      <dsp:spPr>
        <a:xfrm>
          <a:off x="4402641" y="1545151"/>
          <a:ext cx="2058102" cy="12348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Одаренный ребенок</a:t>
          </a:r>
          <a:endParaRPr lang="ru-RU" sz="1300" kern="1200" dirty="0"/>
        </a:p>
      </dsp:txBody>
      <dsp:txXfrm>
        <a:off x="4402641" y="1545151"/>
        <a:ext cx="2058102" cy="1234861"/>
      </dsp:txXfrm>
    </dsp:sp>
    <dsp:sp modelId="{E7A63639-4738-4955-AADA-4F278AE12227}">
      <dsp:nvSpPr>
        <dsp:cNvPr id="0" name=""/>
        <dsp:cNvSpPr/>
      </dsp:nvSpPr>
      <dsp:spPr>
        <a:xfrm>
          <a:off x="4821082" y="210795"/>
          <a:ext cx="2730455" cy="185229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DBA01E-D964-4E63-912A-125E2DABDCD5}">
      <dsp:nvSpPr>
        <dsp:cNvPr id="0" name=""/>
        <dsp:cNvSpPr/>
      </dsp:nvSpPr>
      <dsp:spPr>
        <a:xfrm>
          <a:off x="4402641" y="1574"/>
          <a:ext cx="2058102" cy="12348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noProof="1" smtClean="0"/>
            <a:t>Организация учебной исследоатвельской деятельности</a:t>
          </a:r>
          <a:endParaRPr lang="ru-RU" sz="1300" kern="1200" noProof="1"/>
        </a:p>
      </dsp:txBody>
      <dsp:txXfrm>
        <a:off x="4402641" y="1574"/>
        <a:ext cx="2058102" cy="1234861"/>
      </dsp:txXfrm>
    </dsp:sp>
    <dsp:sp modelId="{FC198902-AB19-4534-BB01-2676CA94F5B2}">
      <dsp:nvSpPr>
        <dsp:cNvPr id="0" name=""/>
        <dsp:cNvSpPr/>
      </dsp:nvSpPr>
      <dsp:spPr>
        <a:xfrm rot="5400000">
          <a:off x="6786569" y="982583"/>
          <a:ext cx="1536756" cy="185229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3705FA-102F-44A8-BB23-4CE1A0AD6CA6}">
      <dsp:nvSpPr>
        <dsp:cNvPr id="0" name=""/>
        <dsp:cNvSpPr/>
      </dsp:nvSpPr>
      <dsp:spPr>
        <a:xfrm>
          <a:off x="7139917" y="1574"/>
          <a:ext cx="2058102" cy="12348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noProof="1" smtClean="0"/>
            <a:t>Участие в деятельности ШНО</a:t>
          </a:r>
          <a:endParaRPr lang="ru-RU" sz="1300" kern="1200" noProof="1"/>
        </a:p>
      </dsp:txBody>
      <dsp:txXfrm>
        <a:off x="7139917" y="1574"/>
        <a:ext cx="2058102" cy="1234861"/>
      </dsp:txXfrm>
    </dsp:sp>
    <dsp:sp modelId="{41639447-92B0-4B1D-B797-74C9C7D23A61}">
      <dsp:nvSpPr>
        <dsp:cNvPr id="0" name=""/>
        <dsp:cNvSpPr/>
      </dsp:nvSpPr>
      <dsp:spPr>
        <a:xfrm rot="5400000">
          <a:off x="6786569" y="2526160"/>
          <a:ext cx="1536756" cy="185229"/>
        </a:xfrm>
        <a:prstGeom prst="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6F965C-2449-4688-B358-871E4F0AB246}">
      <dsp:nvSpPr>
        <dsp:cNvPr id="0" name=""/>
        <dsp:cNvSpPr/>
      </dsp:nvSpPr>
      <dsp:spPr>
        <a:xfrm>
          <a:off x="7139917" y="1545151"/>
          <a:ext cx="2058102" cy="12348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noProof="1" smtClean="0"/>
            <a:t>Привлечение к внеклассной работы по предмету (конкурсы, нетрадиционные уроки, дни науки и т.д)</a:t>
          </a:r>
          <a:endParaRPr lang="ru-RU" sz="1300" kern="1200" noProof="1"/>
        </a:p>
      </dsp:txBody>
      <dsp:txXfrm>
        <a:off x="7139917" y="1545151"/>
        <a:ext cx="2058102" cy="1234861"/>
      </dsp:txXfrm>
    </dsp:sp>
    <dsp:sp modelId="{E7B50C17-5B6C-46AF-A62C-5999EE1B63C6}">
      <dsp:nvSpPr>
        <dsp:cNvPr id="0" name=""/>
        <dsp:cNvSpPr/>
      </dsp:nvSpPr>
      <dsp:spPr>
        <a:xfrm>
          <a:off x="7139917" y="3088728"/>
          <a:ext cx="2058102" cy="123486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Участие в предметных олимпиадах и конкурсах </a:t>
          </a:r>
          <a:endParaRPr lang="ru-RU" sz="1300" kern="1200" dirty="0"/>
        </a:p>
      </dsp:txBody>
      <dsp:txXfrm>
        <a:off x="7139917" y="3088728"/>
        <a:ext cx="2058102" cy="1234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2B3D7CA0-C4A8-496D-A4F8-E9AFEE532D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noProof="1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11BF71C1-CEBB-4820-AC3C-98BEF67FCB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D7E514-60F3-429F-A347-03D3C1406553}" type="datetime1">
              <a:rPr lang="ru-RU" noProof="1" smtClean="0"/>
              <a:pPr/>
              <a:t>24.07.2022</a:t>
            </a:fld>
            <a:endParaRPr lang="ru-RU" noProof="1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4EC0341D-4C1B-4FC7-ABE7-29CC469D971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noProof="1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02CD4014-4441-42A1-8829-265A97360B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39D89B-157B-430C-AF09-B872B7A3AA7F}" type="slidenum">
              <a:rPr lang="ru-RU" noProof="1" smtClean="0"/>
              <a:pPr/>
              <a:t>‹#›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xmlns="" val="39190528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C729564-AA2B-4127-AD39-85959D55B104}" type="datetime1">
              <a:rPr lang="ru-RU" noProof="1" smtClean="0"/>
              <a:pPr rtl="0"/>
              <a:t>24.07.2022</a:t>
            </a:fld>
            <a:endParaRPr lang="ru-RU" noProof="1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1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xmlns="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ru-RU" noProof="1" smtClean="0"/>
              <a:pPr rtl="0"/>
              <a:t>1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xmlns="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ru-RU" noProof="1" dirty="0" smtClean="0"/>
              <a:pPr rtl="0"/>
              <a:t>2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xmlns="" val="3291345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ru-RU" noProof="1" smtClean="0"/>
              <a:pPr rtl="0"/>
              <a:t>3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xmlns="" val="1964055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ru-RU" noProof="1" dirty="0" smtClean="0"/>
              <a:pPr rtl="0"/>
              <a:t>4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xmlns="" val="1000757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1"/>
          </a:p>
        </p:txBody>
      </p:sp>
      <p:sp>
        <p:nvSpPr>
          <p:cNvPr id="2" name="Заголовок 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rtlCol="0"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 rtlCol="0"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1" smtClean="0"/>
              <a:t>Образец подзаголовка</a:t>
            </a:r>
            <a:endParaRPr lang="ru-RU" noProof="1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8517EB0-96A6-405B-91F5-8A586E165513}" type="datetime1">
              <a:rPr lang="ru-RU" noProof="1" smtClean="0"/>
              <a:pPr rtl="0"/>
              <a:t>24.07.2022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  <p:sp>
        <p:nvSpPr>
          <p:cNvPr id="8" name="Прямоугольник 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1"/>
          </a:p>
        </p:txBody>
      </p:sp>
    </p:spTree>
    <p:extLst>
      <p:ext uri="{BB962C8B-B14F-4D97-AF65-F5344CB8AC3E}">
        <p14:creationId xmlns:p14="http://schemas.microsoft.com/office/powerpoint/2010/main" xmlns="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1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DB0DD6-BDC3-46EF-AA84-3C052725C73E}" type="datetime1">
              <a:rPr lang="ru-RU" noProof="1" smtClean="0"/>
              <a:pPr rtl="0"/>
              <a:t>24.07.2022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  <p:sp>
        <p:nvSpPr>
          <p:cNvPr id="8" name="Прямоугольник 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1"/>
          </a:p>
        </p:txBody>
      </p:sp>
    </p:spTree>
    <p:extLst>
      <p:ext uri="{BB962C8B-B14F-4D97-AF65-F5344CB8AC3E}">
        <p14:creationId xmlns:p14="http://schemas.microsoft.com/office/powerpoint/2010/main" xmlns="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 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1"/>
          </a:p>
        </p:txBody>
      </p:sp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1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9F155A9-48DE-4655-BA1E-0C4E6081E62C}" type="datetime1">
              <a:rPr lang="ru-RU" noProof="1" smtClean="0"/>
              <a:pPr rtl="0"/>
              <a:t>24.07.2022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  <p:sp>
        <p:nvSpPr>
          <p:cNvPr id="8" name="Прямоугольник 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1"/>
          </a:p>
        </p:txBody>
      </p:sp>
    </p:spTree>
    <p:extLst>
      <p:ext uri="{BB962C8B-B14F-4D97-AF65-F5344CB8AC3E}">
        <p14:creationId xmlns:p14="http://schemas.microsoft.com/office/powerpoint/2010/main" xmlns="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1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838201" y="1825625"/>
            <a:ext cx="4167753" cy="4351338"/>
          </a:xfrm>
        </p:spPr>
        <p:txBody>
          <a:bodyPr rtlCol="0"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7E9A24A-E5DC-408F-A580-D4BEC90B1612}" type="datetime1">
              <a:rPr lang="ru-RU" noProof="1" smtClean="0"/>
              <a:pPr rtl="0"/>
              <a:t>24.07.2022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  <p:sp>
        <p:nvSpPr>
          <p:cNvPr id="8" name="Прямоугольник 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1"/>
          </a:p>
        </p:txBody>
      </p:sp>
    </p:spTree>
    <p:extLst>
      <p:ext uri="{BB962C8B-B14F-4D97-AF65-F5344CB8AC3E}">
        <p14:creationId xmlns:p14="http://schemas.microsoft.com/office/powerpoint/2010/main" xmlns="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 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1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rtlCol="0"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6323308" y="2402237"/>
            <a:ext cx="5269424" cy="2187226"/>
          </a:xfrm>
        </p:spPr>
        <p:txBody>
          <a:bodyPr rtlCol="0"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3F37DC-2B5F-4D54-9B95-9DE5F20668EC}" type="datetime1">
              <a:rPr lang="ru-RU" noProof="1" smtClean="0"/>
              <a:pPr rtl="0"/>
              <a:t>24.07.2022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1"/>
          </a:p>
        </p:txBody>
      </p:sp>
    </p:spTree>
    <p:extLst>
      <p:ext uri="{BB962C8B-B14F-4D97-AF65-F5344CB8AC3E}">
        <p14:creationId xmlns:p14="http://schemas.microsoft.com/office/powerpoint/2010/main" xmlns="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1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Щелкните, чтобы изменить стили текста образца слайда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Второй уровень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Третий уровень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Четвертый уровень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Щелкните, чтобы изменить стили текста образца слайда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Второй уровень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Третий уровень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Четвертый уровень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8050A4E-D522-4129-B321-53D7CD790E73}" type="datetime1">
              <a:rPr lang="ru-RU" noProof="1" smtClean="0"/>
              <a:pPr rtl="0"/>
              <a:t>24.07.2022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1"/>
          </a:p>
        </p:txBody>
      </p:sp>
    </p:spTree>
    <p:extLst>
      <p:ext uri="{BB962C8B-B14F-4D97-AF65-F5344CB8AC3E}">
        <p14:creationId xmlns:p14="http://schemas.microsoft.com/office/powerpoint/2010/main" xmlns="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1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831851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Щелкните, чтобы изменить стили текста образца слайда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Второй уровень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Третий уровень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Четвертый уровень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 hasCustomPrompt="1"/>
          </p:nvPr>
        </p:nvSpPr>
        <p:spPr>
          <a:xfrm>
            <a:off x="6189664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 hasCustomPrompt="1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Щелкните, чтобы изменить стили текста образца слайда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Второй уровень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Третий уровень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Четвертый уровень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33F81F9-0A92-4D85-B67E-4E66CADBA97F}" type="datetime1">
              <a:rPr lang="ru-RU" noProof="1" smtClean="0"/>
              <a:pPr rtl="0"/>
              <a:t>24.07.2022</a:t>
            </a:fld>
            <a:endParaRPr lang="ru-RU" noProof="1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  <p:sp>
        <p:nvSpPr>
          <p:cNvPr id="11" name="Прямоугольник 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1"/>
          </a:p>
        </p:txBody>
      </p:sp>
    </p:spTree>
    <p:extLst>
      <p:ext uri="{BB962C8B-B14F-4D97-AF65-F5344CB8AC3E}">
        <p14:creationId xmlns:p14="http://schemas.microsoft.com/office/powerpoint/2010/main" xmlns="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1"/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rtlCol="0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546597F-4531-4989-BC18-6D6B9DAB02DA}" type="datetime1">
              <a:rPr lang="ru-RU" noProof="1" smtClean="0"/>
              <a:pPr rtl="0"/>
              <a:t>24.07.2022</a:t>
            </a:fld>
            <a:endParaRPr lang="ru-RU" noProof="1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  <p:sp>
        <p:nvSpPr>
          <p:cNvPr id="7" name="Прямоугольник 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sz="1800" noProof="1"/>
          </a:p>
        </p:txBody>
      </p:sp>
    </p:spTree>
    <p:extLst>
      <p:ext uri="{BB962C8B-B14F-4D97-AF65-F5344CB8AC3E}">
        <p14:creationId xmlns:p14="http://schemas.microsoft.com/office/powerpoint/2010/main" xmlns="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729524-C98F-42F5-B687-6E986506F236}" type="datetime1">
              <a:rPr lang="ru-RU" noProof="1" smtClean="0"/>
              <a:pPr rtl="0"/>
              <a:t>24.07.2022</a:t>
            </a:fld>
            <a:endParaRPr lang="ru-RU" noProof="1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xmlns="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Щелкните, чтобы изменить стили текста образца слайда</a:t>
            </a:r>
          </a:p>
          <a:p>
            <a:pPr marL="0" lvl="1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Второй уровень</a:t>
            </a:r>
          </a:p>
          <a:p>
            <a:pPr marL="0" lvl="2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Третий уровень</a:t>
            </a:r>
          </a:p>
          <a:p>
            <a:pPr marL="0" lvl="3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Четвертый уровень</a:t>
            </a:r>
          </a:p>
          <a:p>
            <a:pPr marL="0" lvl="4" indent="0" rtl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noProof="1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3497B3-86CE-46CB-B438-A17E22334F2F}" type="datetime1">
              <a:rPr lang="ru-RU" noProof="1" smtClean="0"/>
              <a:pPr rtl="0"/>
              <a:t>24.07.2022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xmlns="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Изображение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Рисунок 2"/>
          <p:cNvSpPr>
            <a:spLocks noGrp="1"/>
          </p:cNvSpPr>
          <p:nvPr>
            <p:ph type="pic" idx="1" hasCustomPrompt="1"/>
          </p:nvPr>
        </p:nvSpPr>
        <p:spPr>
          <a:xfrm>
            <a:off x="5183188" y="987427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1"/>
              <a:t>Щелкните значок, чтобы добавить фото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0E66A08-9861-4517-ACCE-1EEDB604D995}" type="datetime1">
              <a:rPr lang="ru-RU" noProof="1" smtClean="0"/>
              <a:pPr rtl="0"/>
              <a:t>24.07.2022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60EDB8-5305-433F-BE41-D7A86D811DB3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xmlns="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1"/>
              <a:t>Стиль образца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E334B57-52A9-4D05-AEB1-E18B7AF10341}" type="datetime1">
              <a:rPr lang="ru-RU" noProof="1" smtClean="0"/>
              <a:pPr rtl="0"/>
              <a:t>24.07.2022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ru-RU" noProof="1" dirty="0" smtClean="0"/>
              <a:pPr rtl="0"/>
              <a:t>‹#›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xmlns="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r>
              <a:rPr lang="ru-RU" noProof="1" smtClean="0"/>
              <a:t>Тема «Проектирование индивидуальных траекторий развития способного, одаренного ребенка как основы развития компетенции управления деятельностью»</a:t>
            </a:r>
            <a:endParaRPr lang="ru-RU" noProof="1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85000" lnSpcReduction="20000"/>
          </a:bodyPr>
          <a:lstStyle/>
          <a:p>
            <a:pPr rtl="0"/>
            <a:r>
              <a:rPr lang="ru-RU" noProof="1" smtClean="0"/>
              <a:t>Пятилетова Ольга Павловна</a:t>
            </a:r>
          </a:p>
          <a:p>
            <a:pPr rtl="0"/>
            <a:r>
              <a:rPr lang="ru-RU" noProof="1" smtClean="0"/>
              <a:t>МБОУ ООШ №53 г. Бикин Хабаровский край</a:t>
            </a:r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xmlns="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"/>
            <a:ext cx="5043055" cy="1228436"/>
          </a:xfrm>
        </p:spPr>
        <p:txBody>
          <a:bodyPr rtlCol="0">
            <a:normAutofit/>
          </a:bodyPr>
          <a:lstStyle/>
          <a:p>
            <a:r>
              <a:rPr lang="ru-RU" sz="2000" noProof="1">
                <a:latin typeface="Times New Roman" panose="02020603050405020304" pitchFamily="18" charset="0"/>
                <a:cs typeface="Times New Roman" panose="02020603050405020304" pitchFamily="18" charset="0"/>
              </a:rPr>
              <a:t>Цели индивидуальной траектории развития способного одаренного ребенка Прогнозируемый </a:t>
            </a:r>
            <a:r>
              <a:rPr lang="ru-RU" sz="2000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резуьтлат</a:t>
            </a:r>
            <a:endParaRPr lang="ru-RU" sz="2000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95564" y="1825625"/>
            <a:ext cx="5357091" cy="435133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r>
              <a:rPr lang="ru-RU" dirty="0" smtClean="0"/>
              <a:t>1.Создание условий для выявления, поддержки и развития одаренных и перспективных детей, а также создание среды способствующей формированию творческих способностей в области науки и искусства;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2.Воспитание творческой личности и создание условий для ее самореализации средствами различных творческих технологий;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3.Формирование в интеллектуально-одаренных детях способности к саморазвитию через исследовательскую и проектную деятельность как перспективного средства воспитания творческой личности, которая обеспечит интеграцию личности в национальную и мировую культуру.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7396017" y="1825625"/>
            <a:ext cx="4629727" cy="4351338"/>
          </a:xfrm>
        </p:spPr>
        <p:txBody>
          <a:bodyPr>
            <a:normAutofit/>
          </a:bodyPr>
          <a:lstStyle/>
          <a:p>
            <a:r>
              <a:rPr lang="ru-RU" dirty="0"/>
              <a:t>Совершенствование системы работы с одаренными детьми;</a:t>
            </a:r>
          </a:p>
          <a:p>
            <a:r>
              <a:rPr lang="ru-RU" dirty="0"/>
              <a:t>Создание творческой среды, обеспечивающей возможность самореализации учащихся: расширение системы олимпиад, конкурсов, ученических конференций, семинаров, системы дополнительного образования;</a:t>
            </a:r>
          </a:p>
          <a:p>
            <a:r>
              <a:rPr lang="ru-RU" dirty="0"/>
              <a:t>Творческая самореализация выпускника школы;</a:t>
            </a:r>
          </a:p>
          <a:p>
            <a:r>
              <a:rPr lang="ru-RU" dirty="0"/>
              <a:t>Совершенствование системы преемственности в работе начальных и основных классов;</a:t>
            </a:r>
          </a:p>
          <a:p>
            <a:r>
              <a:rPr lang="ru-RU" dirty="0"/>
              <a:t>Постоянное совершенствование педагогов в своей профессиональной деятельности.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724073" y="138546"/>
            <a:ext cx="53016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noProof="1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noProof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Прогнозируемый результат траектории индивидуального развития ребенка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0733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1" smtClean="0"/>
              <a:t>Структура индивидуального образовательного маршрута включает следующие компоненты:</a:t>
            </a:r>
            <a:endParaRPr lang="ru-RU" noProof="1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37153" y="1817809"/>
            <a:ext cx="8251093" cy="4433752"/>
          </a:xfrm>
        </p:spPr>
        <p:txBody>
          <a:bodyPr rtlCol="0">
            <a:normAutofit fontScale="92500" lnSpcReduction="10000"/>
          </a:bodyPr>
          <a:lstStyle/>
          <a:p>
            <a:pPr marL="285750" indent="-285750">
              <a:buFontTx/>
              <a:buChar char="-"/>
            </a:pPr>
            <a:r>
              <a:rPr lang="ru-RU" dirty="0" smtClean="0"/>
              <a:t>целевой </a:t>
            </a:r>
            <a:r>
              <a:rPr lang="ru-RU" dirty="0"/>
              <a:t>(постановка целей получения образования, формулирующихся на основе государственного образовательного стандарта, мотивов и потребностей ученика при получении образования);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- </a:t>
            </a:r>
            <a:r>
              <a:rPr lang="ru-RU" dirty="0"/>
              <a:t>содержательный (обоснование структуры и отбор содержания учебных предметов, их систематизация и группировка, установление межцикловых, межпредметных и внутрипредметных связей);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- </a:t>
            </a:r>
            <a:r>
              <a:rPr lang="ru-RU" dirty="0"/>
              <a:t>технологический (определение используемых педагогических технологий, методов, методик, систем обучения и воспитания);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- </a:t>
            </a:r>
            <a:r>
              <a:rPr lang="ru-RU" dirty="0"/>
              <a:t>диагностический (определение системы диагностического сопровождения);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smtClean="0"/>
              <a:t>- </a:t>
            </a:r>
            <a:r>
              <a:rPr lang="ru-RU" dirty="0"/>
              <a:t>организационно-педагогический (условия и пути достижения педагогических </a:t>
            </a:r>
            <a:r>
              <a:rPr lang="ru-RU" dirty="0" smtClean="0"/>
              <a:t>целей</a:t>
            </a:r>
            <a:endParaRPr lang="ru-RU" noProof="1"/>
          </a:p>
          <a:p>
            <a:pPr rtl="0"/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xmlns="" val="1328676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1" smtClean="0"/>
              <a:t>Результат проектирования ИОМ – выбор пути движения ребенка к поставленной цели</a:t>
            </a:r>
            <a:endParaRPr lang="ru-RU" noProof="1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3889440393"/>
              </p:ext>
            </p:extLst>
          </p:nvPr>
        </p:nvGraphicFramePr>
        <p:xfrm>
          <a:off x="976922" y="1813169"/>
          <a:ext cx="10863385" cy="4325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1531532291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35909718_TF02923944" id="{FD452A96-9397-4E55-B13E-1287DFC5A149}" vid="{D91014FE-B126-4C64-8B83-8CAA7B081481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1584528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2012-06-20T23:39:00+00:00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TP102923943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843282</LocLastLocAttemptVersionLookup>
    <IsSearchable xmlns="4873beb7-5857-4685-be1f-d57550cc96cc">true</IsSearchable>
    <TemplateTemplateType xmlns="4873beb7-5857-4685-be1f-d57550cc96cc">PowerPoint Template - Slideshow Launch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LocMarketGroupTiers2 xmlns="4873beb7-5857-4685-be1f-d57550cc96cc" xsi:nil="true"/>
    <APAuthor xmlns="4873beb7-5857-4685-be1f-d57550cc96cc">
      <UserInfo>
        <DisplayName>REDMOND\v-sa</DisplayName>
        <AccountId>2467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Props1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EE7759-C66F-4EA4-9863-7EBA32518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70C04F-E7AC-41AB-9C6D-1B1BB88BFF7F}">
  <ds:schemaRefs>
    <ds:schemaRef ds:uri="http://purl.org/dc/terms/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4873beb7-5857-4685-be1f-d57550cc96cc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Добро пожаловать в PowerPoint!</Template>
  <TotalTime>61</TotalTime>
  <Words>325</Words>
  <Application>Microsoft Office PowerPoint</Application>
  <PresentationFormat>Произвольный</PresentationFormat>
  <Paragraphs>37</Paragraphs>
  <Slides>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WelcomeDoc</vt:lpstr>
      <vt:lpstr>Тема «Проектирование индивидуальных траекторий развития способного, одаренного ребенка как основы развития компетенции управления деятельностью»</vt:lpstr>
      <vt:lpstr>Цели индивидуальной траектории развития способного одаренного ребенка Прогнозируемый резуьтлат</vt:lpstr>
      <vt:lpstr>Структура индивидуального образовательного маршрута включает следующие компоненты:</vt:lpstr>
      <vt:lpstr>Результат проектирования ИОМ – выбор пути движения ребенка к поставленной цели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«Проектирование индивидуальных траекторий развития способного, одаренного ребенка как основы развития компетенции управления деятельностью»</dc:title>
  <dc:creator>user</dc:creator>
  <cp:lastModifiedBy>Amatdin</cp:lastModifiedBy>
  <cp:revision>6</cp:revision>
  <dcterms:created xsi:type="dcterms:W3CDTF">2022-04-25T08:08:34Z</dcterms:created>
  <dcterms:modified xsi:type="dcterms:W3CDTF">2022-07-23T23:17:11Z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_TemplateID">
    <vt:lpwstr>TC029239449991</vt:lpwstr>
  </property>
  <property fmtid="{D5CDD505-2E9C-101B-9397-08002B2CF9AE}" pid="4" name="ContentTypeId">
    <vt:lpwstr>0x0101006EDDDB5EE6D98C44930B742096920B300400F5B6D36B3EF94B4E9A635CDF2A18F5B8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</Properties>
</file>